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a83f29072ed46dd" /><Relationship Type="http://schemas.openxmlformats.org/officeDocument/2006/relationships/extended-properties" Target="/docProps/app.xml" Id="Rbf6de875efb9443e" /><Relationship Type="http://schemas.openxmlformats.org/package/2006/relationships/metadata/core-properties" Target="/docProps/core.xml" Id="R742430ce547d423f" /><Relationship Type="http://schemas.openxmlformats.org/package/2006/relationships/metadata/thumbnail" Target="/docProps/thumbnail.jpeg" Id="Rce35035ef79a4065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850ea6daadd74a81"/>
  </p:notesMasterIdLst>
  <p:sldIdLst>
    <p:sldId xmlns:r="http://schemas.openxmlformats.org/officeDocument/2006/relationships" id="256" r:id="rId2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d487000778384999" /><Relationship Type="http://schemas.openxmlformats.org/officeDocument/2006/relationships/presProps" Target="/ppt/presProps.xml" Id="R34ff97df56b34f60" /><Relationship Type="http://schemas.openxmlformats.org/officeDocument/2006/relationships/viewProps" Target="/ppt/viewProps.xml" Id="R90aad2d297824062" /><Relationship Type="http://schemas.openxmlformats.org/officeDocument/2006/relationships/tableStyles" Target="/ppt/tableStyles.xml" Id="R4e657d99550d48ed" /><Relationship Type="http://schemas.openxmlformats.org/officeDocument/2006/relationships/notesMaster" Target="/ppt/notesMasters/notesMaster1.xml" Id="R850ea6daadd74a81" /><Relationship Type="http://schemas.openxmlformats.org/officeDocument/2006/relationships/slide" Target="/ppt/slides/slide2.xml" Id="rI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a55fa8926f42478a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4fd5402d9540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1bd110d6234b5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d61dd08175452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7a80a7c6c44c1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588d8ff41e4ac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f5835d6db5428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8f9237b228428e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7ba12037104984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031d66d7cc4b2e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29fc67ee674b6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3054fc305348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540000" y="432000"/>
            <a:ext cx="1044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A table that stays editable</a:t>
            </a:r>
          </a:p>
        </p:txBody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080000"/>
            <a:ext cx="10440000" cy="39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>
                <a:solidFill>
                  <a:srgbClr val="526179"/>
                </a:solidFill>
              </a:rPr>
              <a:t>Generate slide cells from application data, then style the rows and columns.</a:t>
            </a:r>
          </a:p>
        </p:txBody>
      </p:sp>
      <p:graphicFrame>
        <p:nvGraphicFramePr>
          <p:cNvPr id="4" name="Table 1"/>
          <p:cNvGraphicFramePr/>
          <p:nvPr/>
        </p:nvGraphicFramePr>
        <p:xfrm>
          <a:off xmlns:a="http://schemas.openxmlformats.org/drawingml/2006/main" x="540000" y="1800000"/>
          <a:ext xmlns:a="http://schemas.openxmlformats.org/drawingml/2006/main" cx="10800000" cy="32400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l"/>
                      <a:r>
                        <a:rPr lang="en-US" sz="2000" b="1">
                          <a:solidFill>
                            <a:srgbClr val="FFFFFF"/>
                          </a:solidFill>
                        </a:rPr>
                        <a:t>Product</a:t>
                      </a:r>
                      <a:endParaRPr lang="en-US"/>
                    </a:p>
                  </a:txBody>
                  <a:tcPr marL="177800" anchor="ctr"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rgbClr val="FFFFFF"/>
                          </a:solidFill>
                        </a:rPr>
                        <a:t>Q1</a:t>
                      </a:r>
                      <a:endParaRPr lang="en-US"/>
                    </a:p>
                  </a:txBody>
                  <a:tcPr marL="177800" anchor="ctr"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rgbClr val="FFFFFF"/>
                          </a:solidFill>
                        </a:rPr>
                        <a:t>Q2</a:t>
                      </a:r>
                      <a:endParaRPr lang="en-US"/>
                    </a:p>
                  </a:txBody>
                  <a:tcPr marL="177800" anchor="ctr"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rgbClr val="FFFFFF"/>
                          </a:solidFill>
                        </a:rPr>
                        <a:t>Change</a:t>
                      </a:r>
                      <a:endParaRPr lang="en-US"/>
                    </a:p>
                  </a:txBody>
                  <a:tcPr marL="177800" anchor="ctr">
                    <a:solidFill>
                      <a:srgbClr val="173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Platform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120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148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+23%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Support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86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99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+15%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Training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42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61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+45%</a:t>
                      </a:r>
                      <a:endParaRPr lang="en-US"/>
                    </a:p>
                  </a:txBody>
                  <a:tcPr marL="177800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l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Services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75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84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rgbClr val="17365D"/>
                          </a:solidFill>
                        </a:rPr>
                        <a:t>+12%</a:t>
                      </a:r>
                      <a:endParaRPr lang="en-US"/>
                    </a:p>
                  </a:txBody>
                  <a:tcPr marL="177800" anchor="ctr">
                    <a:solidFill>
                      <a:srgbClr val="EAF1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0</ap:Notes>
  <ap:Slides>1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2026-09-07T11:40:05.0000000Z</dcterms:created>
  <dcterms:modified xsi:type="dcterms:W3CDTF">2026-09-07T11:40:05.2615068Z</dcterms:modified>
</coreProperties>
</file>