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fa2ae7e4a444a79" /><Relationship Type="http://schemas.openxmlformats.org/officeDocument/2006/relationships/extended-properties" Target="/docProps/app.xml" Id="Re4dee17926cb45b1" /><Relationship Type="http://schemas.openxmlformats.org/package/2006/relationships/metadata/core-properties" Target="/docProps/core.xml" Id="R711c0226ccd64b32" /><Relationship Type="http://schemas.openxmlformats.org/package/2006/relationships/metadata/thumbnail" Target="/docProps/thumbnail.jpeg" Id="R687de5e54b8f476e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400548c51bfc45cd"/>
  </p:notesMasterIdLst>
  <p:sldIdLst>
    <p:sldId xmlns:r="http://schemas.openxmlformats.org/officeDocument/2006/relationships" id="256" r:id="rId2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fdb2a7858e284643" /><Relationship Type="http://schemas.openxmlformats.org/officeDocument/2006/relationships/presProps" Target="/ppt/presProps.xml" Id="R7d14b66648f944bf" /><Relationship Type="http://schemas.openxmlformats.org/officeDocument/2006/relationships/viewProps" Target="/ppt/viewProps.xml" Id="Rafb40da802674338" /><Relationship Type="http://schemas.openxmlformats.org/officeDocument/2006/relationships/tableStyles" Target="/ppt/tableStyles.xml" Id="Rfcabdbd445ed409e" /><Relationship Type="http://schemas.openxmlformats.org/officeDocument/2006/relationships/notesMaster" Target="/ppt/notesMasters/notesMaster1.xml" Id="R400548c51bfc45cd" /><Relationship Type="http://schemas.openxmlformats.org/officeDocument/2006/relationships/slide" Target="/ppt/slides/slide2.xml" Id="rI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8cffa767a325485e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2a7c70bb36478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c0ab4fecd140c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748242e8844c2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a927575456439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57707e47764db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b824e517a14a3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7debaa74244e9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63ab886b41403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5e2e6090d1455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7c9f66d61d48e0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38e871428946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432000"/>
            <a:ext cx="1044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Build the workflow from shapes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440000" cy="39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>
                <a:solidFill>
                  <a:srgbClr val="526179"/>
                </a:solidFill>
              </a:rPr>
              <a:t>Named rectangles, text boxes, and layers remain editable in the PPTX.</a:t>
            </a:r>
          </a:p>
        </p:txBody>
      </p:sp>
      <p:sp>
        <p:nvSpPr>
          <p:cNvPr id="4" name="Stage 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980000"/>
            <a:ext cx="3348000" cy="27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5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17365D"/>
                </a:solidFill>
              </a:rPr>
              <a:t>01 / Capture</a:t>
            </a:r>
          </a:p>
        </p:txBody>
      </p:sp>
      <p:sp>
        <p:nvSpPr>
          <p:cNvPr id="6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3024000"/>
            <a:ext cx="2988000" cy="12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526179"/>
                </a:solidFill>
              </a:rPr>
              <a:t>Collect the source
and define the inputs.</a:t>
            </a:r>
          </a:p>
        </p:txBody>
      </p:sp>
      <p:sp>
        <p:nvSpPr>
          <p:cNvPr id="7" name="Stage 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000" y="1980000"/>
            <a:ext cx="3348000" cy="27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AFC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8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17365D"/>
                </a:solidFill>
              </a:rPr>
              <a:t>02 / Validate</a:t>
            </a:r>
          </a:p>
        </p:txBody>
      </p:sp>
      <p:sp>
        <p:nvSpPr>
          <p:cNvPr id="9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3024000"/>
            <a:ext cx="2988000" cy="12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526179"/>
                </a:solidFill>
              </a:rPr>
              <a:t>Check the document
and inspect its output.</a:t>
            </a:r>
          </a:p>
        </p:txBody>
      </p:sp>
      <p:sp>
        <p:nvSpPr>
          <p:cNvPr id="10" name="Stage 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0" y="1980000"/>
            <a:ext cx="3348000" cy="27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11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17365D"/>
                </a:solidFill>
              </a:rPr>
              <a:t>03 / Deliver</a:t>
            </a:r>
          </a:p>
        </p:txBody>
      </p:sp>
      <p:sp>
        <p:nvSpPr>
          <p:cNvPr id="12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3024000"/>
            <a:ext cx="2988000" cy="12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526179"/>
                </a:solidFill>
              </a:rPr>
              <a:t>Share an editable file
and a review copy.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1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2026-09-07T11:40:05.0000000Z</dcterms:created>
  <dcterms:modified xsi:type="dcterms:W3CDTF">2026-09-07T11:40:05.8058422Z</dcterms:modified>
</coreProperties>
</file>