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4597bd3f93da47e6" /><Relationship Type="http://schemas.openxmlformats.org/officeDocument/2006/relationships/extended-properties" Target="/docProps/app.xml" Id="Rcec72ed8e5ad4164" /><Relationship Type="http://schemas.openxmlformats.org/package/2006/relationships/metadata/core-properties" Target="/docProps/core.xml" Id="Rac73f7f6307d4ece" /><Relationship Type="http://schemas.openxmlformats.org/package/2006/relationships/metadata/thumbnail" Target="/docProps/thumbnail.jpeg" Id="Rd09189698bcc4a69" /></Relationships>
</file>

<file path=ppt/presentation.xml><?xml version="1.0" encoding="utf-8"?>
<p:presentation xmlns:p="http://schemas.openxmlformats.org/presentationml/2006/main" saveSubsetFonts="1">
  <p:sldMasterIdLst>
    <p:sldMasterId xmlns:r="http://schemas.openxmlformats.org/officeDocument/2006/relationships" id="2147483648" r:id="rId1"/>
  </p:sldMasterIdLst>
  <p:notesMasterIdLst>
    <p:notesMasterId xmlns:r="http://schemas.openxmlformats.org/officeDocument/2006/relationships" r:id="Rd4488b3944404e5e"/>
  </p:notesMasterIdLst>
  <p:sldIdLst>
    <p:sldId xmlns:r="http://schemas.openxmlformats.org/officeDocument/2006/relationships" id="256" r:id="rId2"/>
  </p:sldIdLst>
  <p:sldSz cx="12192000" cy="6858000" type="screen16x9"/>
  <p:notesSz cx="6858000" cy="9144000"/>
  <p:defaultTextStyle/>
</p:presentation>
</file>

<file path=ppt/presProps.xml><?xml version="1.0" encoding="utf-8"?>
<p:presentationPr xmlns:p="http://schemas.openxmlformats.org/presentationml/2006/main">
  <p:showPr showNarration="0" showAnimation="1" useTiming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xmlns:a="http://schemas.openxmlformats.org/drawingml/2006/main" n="142" d="100"/>
          <a:sy xmlns:a="http://schemas.openxmlformats.org/drawingml/2006/main" n="142" d="100"/>
        </p:scale>
        <p:origin x="0" y="0"/>
      </p:cViewPr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57f3fdade83547c8" /><Relationship Type="http://schemas.openxmlformats.org/officeDocument/2006/relationships/presProps" Target="/ppt/presProps.xml" Id="R3054cb3b305243e6" /><Relationship Type="http://schemas.openxmlformats.org/officeDocument/2006/relationships/viewProps" Target="/ppt/viewProps.xml" Id="Rf4d41e0cf190491d" /><Relationship Type="http://schemas.openxmlformats.org/officeDocument/2006/relationships/tableStyles" Target="/ppt/tableStyles.xml" Id="Rfa9d9ccc49064174" /><Relationship Type="http://schemas.openxmlformats.org/officeDocument/2006/relationships/notesMaster" Target="/ppt/notesMasters/notesMaster1.xml" Id="Rd4488b3944404e5e" /><Relationship Type="http://schemas.openxmlformats.org/officeDocument/2006/relationships/slide" Target="/ppt/slides/slide2.xml" Id="rI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31007d34ec8344cc" /></Relationships>
</file>

<file path=ppt/notesMasters/notesMaster1.xml><?xml version="1.0" encoding="utf-8"?>
<p:notesMaster xmlns:p="http://schemas.openxmlformats.org/presentationml/2006/main">
  <p:cSld>
    <p:bg>
      <p:bgPr>
        <a:noFill xmlns:a="http://schemas.openxmlformats.org/drawingml/2006/main"/>
      </p:bgPr>
    </p:bg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/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lide Image Placeholder"/>
          <p:cNvSpPr/>
          <p:nvPr>
            <p:ph type="sldImg"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Date Placeholder"/>
          <p:cNvSpPr/>
          <p:nvPr>
            <p:ph type="dt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Slide Number Placeholder"/>
          <p:cNvSpPr/>
          <p:nvPr>
            <p:ph type="sldNum"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6" name="Footer Placeholder"/>
          <p:cNvSpPr/>
          <p:nvPr>
            <p:ph type="ftr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>
      <a:defRPr lang="en-US"/>
    </a:lvl1pPr>
    <a:lvl2pPr xmlns:a="http://schemas.openxmlformats.org/drawingml/2006/main">
      <a:defRPr lang="en-US"/>
    </a:lvl2pPr>
    <a:lvl3pPr xmlns:a="http://schemas.openxmlformats.org/drawingml/2006/main">
      <a:defRPr lang="en-US"/>
    </a:lvl3pPr>
    <a:lvl4pPr xmlns:a="http://schemas.openxmlformats.org/drawingml/2006/main">
      <a:defRPr lang="en-US"/>
    </a:lvl4pPr>
    <a:lvl5pPr xmlns:a="http://schemas.openxmlformats.org/drawingml/2006/main">
      <a:defRPr lang="en-US"/>
    </a:lvl5pPr>
    <a:lvl6pPr xmlns:a="http://schemas.openxmlformats.org/drawingml/2006/main">
      <a:defRPr lang="en-US"/>
    </a:lvl6pPr>
    <a:lvl7pPr xmlns:a="http://schemas.openxmlformats.org/drawingml/2006/main">
      <a:defRPr lang="en-US"/>
    </a:lvl7pPr>
    <a:lvl8pPr xmlns:a="http://schemas.openxmlformats.org/drawingml/2006/main">
      <a:defRPr lang="en-US"/>
    </a:lvl8pPr>
    <a:lvl9pPr xmlns:a="http://schemas.openxmlformats.org/drawingml/2006/main">
      <a:defRPr lang="en-US"/>
    </a:lvl9pPr>
  </p:notesStyle>
</p:notesMaster>
</file>

<file path=ppt/notesMasters/theme/theme2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20cc2c4ba24c0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94a206344048c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8ef791d61947c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380df638204f0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acee35e80344c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01fbed2eb14f5c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7b2466d49f485b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342112ebbc4127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173b63b3af4aa6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385a7438f84110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42d300eba44f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 Placeholder 2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2.xml><?xml version="1.0" encoding="utf-8"?>
<p:sldLayout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Section Header Title 1"/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ection Header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wo Content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Obj">
  <p:cSld name="Comparis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mparison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65125"/>
            <a:ext cx="80486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Left 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Right Tex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Picture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Picture Placeholder 3"/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38200" y="760000"/>
            <a:ext cx="7772400" cy="101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aption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912625"/>
            <a:ext cx="7772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vertTitleAndTx">
  <p:cSld name="Title and Vertical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18288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Vertical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365125"/>
            <a:ext cx="5486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>
  <p:cSld name="Vertical Title and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27432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65125" y="365125"/>
            <a:ext cx="914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twoObj">
  <p:cSld name="Two Content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Caption Placeholder 4"/>
          <p:cNvSpPr>
            <a:spLocks xmlns:a="http://schemas.openxmlformats.org/drawingml/2006/main" noGrp="1"/>
          </p:cNvSpPr>
          <p:nvPr>
            <p:ph type="obj" idx="3"/>
          </p:nvPr>
        </p:nvSpPr>
        <p:spPr>
          <a:xfrm xmlns:a="http://schemas.openxmlformats.org/drawingml/2006/main">
            <a:off x="685800" y="6200000"/>
            <a:ext cx="7090000" cy="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1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  <p:sldLayoutId xmlns:r="http://schemas.openxmlformats.org/officeDocument/2006/relationships" id="2147483654" r:id="rId6"/>
    <p:sldLayoutId xmlns:r="http://schemas.openxmlformats.org/officeDocument/2006/relationships" id="2147483655" r:id="rId7"/>
    <p:sldLayoutId xmlns:r="http://schemas.openxmlformats.org/officeDocument/2006/relationships" id="2147483656" r:id="rId8"/>
    <p:sldLayoutId xmlns:r="http://schemas.openxmlformats.org/officeDocument/2006/relationships" id="2147483657" r:id="rId9"/>
    <p:sldLayoutId xmlns:r="http://schemas.openxmlformats.org/officeDocument/2006/relationships" id="2147483658" r:id="rId10"/>
    <p:sldLayoutId xmlns:r="http://schemas.openxmlformats.org/officeDocument/2006/relationships" id="2147483659" r:id="rId11"/>
  </p:sldLayoutIdLst>
  <p:txStyles>
    <p:titleStyle/>
    <p:bodyStyle/>
    <p:otherStyle/>
  </p:txStyles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540000" y="432000"/>
            <a:ext cx="10440000" cy="57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200">
                <a:solidFill>
                  <a:srgbClr val="17365D"/>
                </a:solidFill>
              </a:rPr>
              <a:t>Rich text without a screenshot</a:t>
            </a:r>
          </a:p>
        </p:txBody>
      </p:sp>
      <p:sp>
        <p:nvSpPr>
          <p:cNvPr id="3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080000"/>
            <a:ext cx="10440000" cy="39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600">
                <a:solidFill>
                  <a:srgbClr val="526179"/>
                </a:solidFill>
              </a:rPr>
              <a:t>Mix emphasis, color, and list paragraphs in native PowerPoint text boxes.</a:t>
            </a:r>
          </a:p>
        </p:txBody>
      </p:sp>
      <p:sp>
        <p:nvSpPr>
          <p:cNvPr id="4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800000"/>
            <a:ext cx="6840000" cy="3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lnSpc>
                <a:spcPct val="125000"/>
              </a:lnSpc>
              <a:spcAft>
                <a:spcPts val="1200"/>
              </a:spcAft>
            </a:pPr>
            <a:r>
              <a:rPr sz="2200"/>
              <a:t/>
            </a:r>
          </a:p>
          <a:p xmlns:a="http://schemas.openxmlformats.org/drawingml/2006/main">
            <a:pPr>
              <a:lnSpc>
                <a:spcPct val="125000"/>
              </a:lnSpc>
              <a:spcAft>
                <a:spcPts val="1200"/>
              </a:spcAft>
            </a:pPr>
            <a:r>
              <a:rPr sz="2400">
                <a:solidFill>
                  <a:srgbClr val="17365D"/>
                </a:solidFill>
              </a:rPr>
              <a:t>Make the decision clear.</a:t>
            </a:r>
          </a:p>
          <a:p xmlns:a="http://schemas.openxmlformats.org/drawingml/2006/main">
            <a:pPr>
              <a:lnSpc>
                <a:spcPct val="125000"/>
              </a:lnSpc>
              <a:spcAft>
                <a:spcPts val="1200"/>
              </a:spcAft>
            </a:pPr>
            <a:r>
              <a:rPr sz="2200"/>
              <a:t/>
            </a:r>
            <a:r>
              <a:t>Use </a:t>
            </a:r>
            <a:r>
              <a:rPr b="1">
                <a:solidFill>
                  <a:srgbClr val="2563EB"/>
                </a:solidFill>
              </a:rPr>
              <a:t>bold</a:t>
            </a:r>
            <a:r>
              <a:t> for the outcome and </a:t>
            </a:r>
            <a:r>
              <a:rPr i="1">
                <a:solidFill>
                  <a:srgbClr val="7C3AED"/>
                </a:solidFill>
              </a:rPr>
              <a:t>italics</a:t>
            </a:r>
            <a:r>
              <a:t> for context.</a:t>
            </a:r>
          </a:p>
          <a:p xmlns:a="http://schemas.openxmlformats.org/drawingml/2006/main">
            <a:pPr marL="228600" indent="-228600">
              <a:lnSpc>
                <a:spcPct val="125000"/>
              </a:lnSpc>
              <a:spcAft>
                <a:spcPts val="1200"/>
              </a:spcAft>
              <a:buChar char="•"/>
            </a:pPr>
            <a:r>
              <a:rPr sz="2200"/>
              <a:t>Keep the main point visible.</a:t>
            </a:r>
          </a:p>
          <a:p xmlns:a="http://schemas.openxmlformats.org/drawingml/2006/main">
            <a:pPr marL="228600" indent="-228600">
              <a:lnSpc>
                <a:spcPct val="125000"/>
              </a:lnSpc>
              <a:spcAft>
                <a:spcPts val="1200"/>
              </a:spcAft>
              <a:buChar char="•"/>
            </a:pPr>
            <a:r>
              <a:rPr sz="2200"/>
              <a:t>Group the supporting details.</a:t>
            </a:r>
          </a:p>
          <a:p xmlns:a="http://schemas.openxmlformats.org/drawingml/2006/main">
            <a:pPr marL="228600" indent="-228600">
              <a:lnSpc>
                <a:spcPct val="125000"/>
              </a:lnSpc>
              <a:spcAft>
                <a:spcPts val="1200"/>
              </a:spcAft>
              <a:buChar char="•"/>
            </a:pPr>
            <a:r>
              <a:rPr sz="2200"/>
              <a:t>Leave enough room to read.</a:t>
            </a:r>
          </a:p>
        </p:txBody>
      </p:sp>
      <p:sp>
        <p:nvSpPr>
          <p:cNvPr id="5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920000" y="1800000"/>
            <a:ext cx="3420000" cy="36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B"/>
          </a:solidFill>
        </p:spPr>
        <p:txBody>
          <a:bodyPr xmlns:a="http://schemas.openxmlformats.org/drawingml/2006/main" lIns="216000" tIns="216000" rIns="216000" bIns="216000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17365D"/>
                </a:solidFill>
              </a:rPr>
              <a:t>Editable text
Search, select, and revise the content in the slide.</a:t>
            </a:r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ap="http://schemas.openxmlformats.org/officeDocument/2006/extended-properties">
  <ap:TotalTime>0</ap:TotalTime>
  <ap:HiddenSlides>0</ap:HiddenSlides>
  <ap:Notes>0</ap:Notes>
  <ap:Slides>1</ap:Slides>
  <ap:PresentationFormat>Widescreen</ap:PresentationFormat>
  <ap:Application>Microsoft Office PowerPoint</ap:Applicat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OfficeIMO</dc:creator>
  <lastModifiedBy>OfficeIMO</lastModifiedBy>
  <dcterms:created xsi:type="dcterms:W3CDTF">2026-09-07T11:40:06.0000000Z</dcterms:created>
  <dcterms:modified xsi:type="dcterms:W3CDTF">2026-09-07T11:40:06.0292399Z</dcterms:modified>
</coreProperties>
</file>