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cc737c21452846ff" /><Relationship Type="http://schemas.openxmlformats.org/officeDocument/2006/relationships/extended-properties" Target="/docProps/app.xml" Id="Rc77af4220fae430b" /><Relationship Type="http://schemas.openxmlformats.org/package/2006/relationships/metadata/core-properties" Target="/docProps/core.xml" Id="R3d40218281cd4908" /><Relationship Type="http://schemas.openxmlformats.org/package/2006/relationships/metadata/thumbnail" Target="/docProps/thumbnail.jpeg" Id="Rffabd4e9ce5241af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0de960f994904d3b"/>
  </p:notesMasterIdLst>
  <p:sldIdLst>
    <p:sldId xmlns:r="http://schemas.openxmlformats.org/officeDocument/2006/relationships" id="256" r:id="rId2"/>
    <p:sldId xmlns:r="http://schemas.openxmlformats.org/officeDocument/2006/relationships" id="257" r:id="rId3"/>
    <p:sldId xmlns:r="http://schemas.openxmlformats.org/officeDocument/2006/relationships" id="258" r:id="rId4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0ccc1fc47bd14be9" /><Relationship Type="http://schemas.openxmlformats.org/officeDocument/2006/relationships/presProps" Target="/ppt/presProps.xml" Id="R50423283b4844db4" /><Relationship Type="http://schemas.openxmlformats.org/officeDocument/2006/relationships/viewProps" Target="/ppt/viewProps.xml" Id="R80dac65d107041a5" /><Relationship Type="http://schemas.openxmlformats.org/officeDocument/2006/relationships/tableStyles" Target="/ppt/tableStyles.xml" Id="R15705443196143de" /><Relationship Type="http://schemas.openxmlformats.org/officeDocument/2006/relationships/notesMaster" Target="/ppt/notesMasters/notesMaster1.xml" Id="R0de960f994904d3b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Relationship Type="http://schemas.openxmlformats.org/officeDocument/2006/relationships/slide" Target="/ppt/slides/slide4.xml" Id="rId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1c6430d45ff34f52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3.xml" Id="Redcb5845f3c349c4" /><Relationship Type="http://schemas.openxmlformats.org/officeDocument/2006/relationships/notesMaster" Target="/ppt/notesMasters/notesMaster1.xml" Id="R543c8f1647424d62" /></Relationships>
</file>

<file path=ppt/notesSlides/notesSlide1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Slide created using master/layout indexes and placeholders.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790fd53f734ae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c014be40084ea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2aa40e461f422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c6818645f4435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eef3a1a6a246c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70c38fa996420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0032cb7e034c2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578c538c11427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fb122c29c2434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2dbf004b974bbf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b40520e0c14e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Id1" /><Relationship Type="http://schemas.openxmlformats.org/officeDocument/2006/relationships/notesSlide" Target="/ppt/notesSlides/notesSlide1.xml" Id="rI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540000" y="540000"/>
            <a:ext cx="11112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000">
                <a:solidFill>
                  <a:srgbClr val="1F4E79"/>
                </a:solidFill>
              </a:rPr>
              <a:t>Theme and Layout</a:t>
            </a:r>
          </a:p>
        </p:txBody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404000"/>
            <a:ext cx="11112000" cy="39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1F4E79"/>
                </a:solidFill>
              </a:rPr>
              <a:t>Uses the built-in Office theme, layout placeholders, and content boxes.</a:t>
            </a:r>
          </a:p>
        </p:txBody>
      </p:sp>
      <p:sp>
        <p:nvSpPr>
          <p:cNvPr id="4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980000"/>
            <a:ext cx="11112000" cy="324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Theme: Office Theme</a:t>
            </a:r>
          </a:p>
        </p:txBody>
      </p:sp>
      <p:sp>
        <p:nvSpPr>
          <p:cNvPr id="5" name="Swatch 1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00" y="2484000"/>
            <a:ext cx="2107200" cy="43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4E79"/>
          </a:solidFill>
          <a:ln xmlns:a="http://schemas.openxmlformats.org/drawingml/2006/main" w="12700">
            <a:solidFill>
              <a:srgbClr val="FFFFFF"/>
            </a:solidFill>
          </a:ln>
        </p:spPr>
      </p:sp>
      <p:sp>
        <p:nvSpPr>
          <p:cNvPr id="6" name="Swatch 2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1200" y="2484000"/>
            <a:ext cx="2107200" cy="43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B9BD5"/>
          </a:solidFill>
          <a:ln xmlns:a="http://schemas.openxmlformats.org/drawingml/2006/main" w="12700">
            <a:solidFill>
              <a:srgbClr val="FFFFFF"/>
            </a:solidFill>
          </a:ln>
        </p:spPr>
      </p:sp>
      <p:sp>
        <p:nvSpPr>
          <p:cNvPr id="7" name="Swatch 3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2400" y="2484000"/>
            <a:ext cx="2107200" cy="43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7D31"/>
          </a:solidFill>
          <a:ln xmlns:a="http://schemas.openxmlformats.org/drawingml/2006/main" w="12700">
            <a:solidFill>
              <a:srgbClr val="FFFFFF"/>
            </a:solidFill>
          </a:ln>
        </p:spPr>
      </p:sp>
      <p:sp>
        <p:nvSpPr>
          <p:cNvPr id="8" name="Swatch 4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3600" y="2484000"/>
            <a:ext cx="2107200" cy="43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5A5A5"/>
          </a:solidFill>
          <a:ln xmlns:a="http://schemas.openxmlformats.org/drawingml/2006/main" w="12700">
            <a:solidFill>
              <a:srgbClr val="FFFFFF"/>
            </a:solidFill>
          </a:ln>
        </p:spPr>
      </p:sp>
      <p:sp>
        <p:nvSpPr>
          <p:cNvPr id="9" name="Swatch 5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800" y="2484000"/>
            <a:ext cx="2107200" cy="43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C000"/>
          </a:solidFill>
          <a:ln xmlns:a="http://schemas.openxmlformats.org/drawingml/2006/main" w="12700">
            <a:solidFill>
              <a:srgbClr val="FFFFFF"/>
            </a:solidFill>
          </a:ln>
        </p:spPr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540000" y="540000"/>
            <a:ext cx="11112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Layout Placeholders</a:t>
            </a:r>
          </a:p>
        </p:txBody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224000"/>
            <a:ext cx="11112000" cy="43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Body placeholder not found in layout.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xmlns:a="http://schemas.openxmlformats.org/drawingml/2006/main" noGrp="1"/>
          </p:cNvSpPr>
          <p:nvPr>
            <p:ph type="title"/>
          </p:nvPr>
        </p:nvSpPr>
        <p:spPr>
          <a:xfrm xmlns:a="http://schemas.openxmlformats.org/drawingml/2006/main">
            <a:off x="540000" y="540000"/>
            <a:ext cx="11112000" cy="57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Content Box Layout</a:t>
            </a:r>
          </a:p>
        </p:txBody>
      </p:sp>
      <p:sp>
        <p:nvSpPr>
          <p:cNvPr id="3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404000"/>
            <a:ext cx="5448000" cy="234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7FF"/>
          </a:solidFill>
          <a:ln xmlns:a="http://schemas.openxmlformats.org/drawingml/2006/main">
            <a:solidFill>
              <a:srgbClr val="5B9BD5"/>
            </a:solidFill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1F4E79"/>
                </a:solidFill>
              </a:rPr>
              <a:t>Left column
(overview)</a:t>
            </a:r>
          </a:p>
        </p:txBody>
      </p:sp>
      <p:sp>
        <p:nvSpPr>
          <p:cNvPr id="4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204000" y="1404000"/>
            <a:ext cx="5448000" cy="234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4E5"/>
          </a:solidFill>
          <a:ln xmlns:a="http://schemas.openxmlformats.org/drawingml/2006/main">
            <a:solidFill>
              <a:srgbClr val="C48A00"/>
            </a:solidFill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7F6000"/>
                </a:solidFill>
              </a:rPr>
              <a:t>Right column
(details)</a:t>
            </a:r>
          </a:p>
        </p:txBody>
      </p:sp>
      <p:sp>
        <p:nvSpPr>
          <p:cNvPr id="5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3969000"/>
            <a:ext cx="11112000" cy="234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F3F3"/>
          </a:solidFill>
          <a:ln xmlns:a="http://schemas.openxmlformats.org/drawingml/2006/main">
            <a:solidFill>
              <a:srgbClr val="CCCCCC"/>
            </a:solidFill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t>Content boxes keep spacing consistent across slides.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1</ap:Notes>
  <ap:Slides>3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2026-09-07T11:40:06.0000000Z</dcterms:created>
  <dcterms:modified xsi:type="dcterms:W3CDTF">2026-09-07T11:40:06.2944414Z</dcterms:modified>
</coreProperties>
</file>