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jpeg" ContentType="image/jpeg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ppt/notesMasters/theme/theme2.xml" ContentType="application/vnd.openxmlformats-officedocument.theme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s/slide2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76e1964351284369" /><Relationship Type="http://schemas.openxmlformats.org/officeDocument/2006/relationships/extended-properties" Target="/docProps/app.xml" Id="R93f751481ab2422c" /><Relationship Type="http://schemas.openxmlformats.org/package/2006/relationships/metadata/core-properties" Target="/docProps/core.xml" Id="R4f70c33a8e7b462b" /><Relationship Type="http://schemas.openxmlformats.org/package/2006/relationships/metadata/thumbnail" Target="/docProps/thumbnail.jpeg" Id="R3c71e906f5c149df" /></Relationships>
</file>

<file path=ppt/presentation.xml><?xml version="1.0" encoding="utf-8"?>
<p:presentation xmlns:p="http://schemas.openxmlformats.org/presentationml/2006/main" saveSubsetFonts="1">
  <p:sldMasterIdLst>
    <p:sldMasterId xmlns:r="http://schemas.openxmlformats.org/officeDocument/2006/relationships" id="2147483648" r:id="rId1"/>
  </p:sldMasterIdLst>
  <p:notesMasterIdLst>
    <p:notesMasterId xmlns:r="http://schemas.openxmlformats.org/officeDocument/2006/relationships" r:id="Rcba14a494ef64577"/>
  </p:notesMasterIdLst>
  <p:sldIdLst>
    <p:sldId xmlns:r="http://schemas.openxmlformats.org/officeDocument/2006/relationships" id="256" r:id="rId2"/>
    <p:sldId xmlns:r="http://schemas.openxmlformats.org/officeDocument/2006/relationships" id="257" r:id="rId3"/>
  </p:sldIdLst>
  <p:sldSz cx="12192000" cy="6858000" type="screen16x9"/>
  <p:notesSz cx="6858000" cy="9144000"/>
  <p:defaultTextStyle/>
</p:presentation>
</file>

<file path=ppt/presProps.xml><?xml version="1.0" encoding="utf-8"?>
<p:presentationPr xmlns:p="http://schemas.openxmlformats.org/presentationml/2006/main">
  <p:showPr showNarration="0" showAnimation="1" useTimings="1"/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p="http://schemas.openxmlformats.org/presentationml/2006/main">
  <p:normalViewPr>
    <p:restoredLeft sz="15989" autoAdjust="0"/>
    <p:restoredTop sz="94660"/>
  </p:normalViewPr>
  <p:slideViewPr>
    <p:cSldViewPr snapToGrid="0">
      <p:cViewPr varScale="1">
        <p:scale>
          <a:sx xmlns:a="http://schemas.openxmlformats.org/drawingml/2006/main" n="142" d="100"/>
          <a:sy xmlns:a="http://schemas.openxmlformats.org/drawingml/2006/main" n="142" d="100"/>
        </p:scale>
        <p:origin x="0" y="0"/>
      </p:cViewPr>
    </p:cSldViewPr>
  </p:slideViewPr>
  <p:notesTextViewPr>
    <p:cViewPr>
      <p:scale>
        <a:sx xmlns:a="http://schemas.openxmlformats.org/drawingml/2006/main" n="1" d="1"/>
        <a:sy xmlns:a="http://schemas.openxmlformats.org/drawingml/2006/main"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theme" Target="/ppt/theme/theme1.xml" Id="R3fb6473230d54c92" /><Relationship Type="http://schemas.openxmlformats.org/officeDocument/2006/relationships/presProps" Target="/ppt/presProps.xml" Id="R4833104f81814e52" /><Relationship Type="http://schemas.openxmlformats.org/officeDocument/2006/relationships/viewProps" Target="/ppt/viewProps.xml" Id="R57d2d50d53ed4e89" /><Relationship Type="http://schemas.openxmlformats.org/officeDocument/2006/relationships/tableStyles" Target="/ppt/tableStyles.xml" Id="R0d8b16b12fef4f7d" /><Relationship Type="http://schemas.openxmlformats.org/officeDocument/2006/relationships/notesMaster" Target="/ppt/notesMasters/notesMaster1.xml" Id="Rcba14a494ef64577" /><Relationship Type="http://schemas.openxmlformats.org/officeDocument/2006/relationships/slide" Target="/ppt/slides/slide2.xml" Id="rId2" /><Relationship Type="http://schemas.openxmlformats.org/officeDocument/2006/relationships/slide" Target="/ppt/slides/slide3.xml" Id="rId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2.xml" Id="Ra900ee8fcfa84ad1" /></Relationships>
</file>

<file path=ppt/notesMasters/notesMaster1.xml><?xml version="1.0" encoding="utf-8"?>
<p:notesMaster xmlns:p="http://schemas.openxmlformats.org/presentationml/2006/main">
  <p:cSld>
    <p:bg>
      <p:bgPr>
        <a:noFill xmlns:a="http://schemas.openxmlformats.org/drawingml/2006/main"/>
      </p:bgPr>
    </p:bg>
    <p:spTree>
      <p:nvGrpSpPr>
        <p:cNvPr id="1" name="Notes Group Shape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Notes Placeholder"/>
          <p:cNvSpPr/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Slide Image Placeholder"/>
          <p:cNvSpPr/>
          <p:nvPr>
            <p:ph type="sldImg" idx="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Date Placeholder"/>
          <p:cNvSpPr/>
          <p:nvPr>
            <p:ph type="dt" idx="3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5" name="Slide Number Placeholder"/>
          <p:cNvSpPr/>
          <p:nvPr>
            <p:ph type="sldNum" idx="4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6" name="Footer Placeholder"/>
          <p:cNvSpPr/>
          <p:nvPr>
            <p:ph type="ftr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>
      <a:defRPr lang="en-US"/>
    </a:lvl1pPr>
    <a:lvl2pPr xmlns:a="http://schemas.openxmlformats.org/drawingml/2006/main">
      <a:defRPr lang="en-US"/>
    </a:lvl2pPr>
    <a:lvl3pPr xmlns:a="http://schemas.openxmlformats.org/drawingml/2006/main">
      <a:defRPr lang="en-US"/>
    </a:lvl3pPr>
    <a:lvl4pPr xmlns:a="http://schemas.openxmlformats.org/drawingml/2006/main">
      <a:defRPr lang="en-US"/>
    </a:lvl4pPr>
    <a:lvl5pPr xmlns:a="http://schemas.openxmlformats.org/drawingml/2006/main">
      <a:defRPr lang="en-US"/>
    </a:lvl5pPr>
    <a:lvl6pPr xmlns:a="http://schemas.openxmlformats.org/drawingml/2006/main">
      <a:defRPr lang="en-US"/>
    </a:lvl6pPr>
    <a:lvl7pPr xmlns:a="http://schemas.openxmlformats.org/drawingml/2006/main">
      <a:defRPr lang="en-US"/>
    </a:lvl7pPr>
    <a:lvl8pPr xmlns:a="http://schemas.openxmlformats.org/drawingml/2006/main">
      <a:defRPr lang="en-US"/>
    </a:lvl8pPr>
    <a:lvl9pPr xmlns:a="http://schemas.openxmlformats.org/drawingml/2006/main">
      <a:defRPr lang="en-US"/>
    </a:lvl9pPr>
  </p:notesStyle>
</p:notesMaster>
</file>

<file path=ppt/notesMasters/theme/theme2.xml><?xml version="1.0" encoding="utf-8"?>
<a:theme xmlns:thm15="http://schemas.microsoft.com/office/thememl/2012/main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2.xml" Id="Rd1307004dc214cc8" /><Relationship Type="http://schemas.openxmlformats.org/officeDocument/2006/relationships/notesMaster" Target="/ppt/notesMasters/notesMaster1.xml" Id="R6d07edd4cdf047c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3.xml" Id="R6d02a95b9d694a10" /><Relationship Type="http://schemas.openxmlformats.org/officeDocument/2006/relationships/notesMaster" Target="/ppt/notesMasters/notesMaster1.xml" Id="Ra23cbce42e9e4043" /></Relationships>
</file>

<file path=ppt/notesSlides/notesSlide1.xml><?xml version="1.0" encoding="utf-8"?>
<p:notes xmlns:p="http://schemas.openxmlformats.org/presentationml/2006/main">
  <p:cSld>
    <p:spTree>
      <p:nvGrpSpPr>
        <p:cNvPr id="1" name="Notes Group Shape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lang="en-US"/>
              <a:t>Explain the assumptions behind each estimate. The green panel identifies the proposed option, not an approved commitment.</a:t>
            </a:r>
            <a:endParaRPr lang="en-US"/>
          </a:p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Notes Group Shape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lang="en-US"/>
              <a:t>Record approval, conditions and the named sponsor in the actual governance record. This deck is a fictional example.</a:t>
            </a:r>
            <a:endParaRPr lang="en-US"/>
          </a:p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7330e4b5ef94b2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2c2a1cd5329401f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830ed59a8a94129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1d70eda4ae94e3c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183c575989c47df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a75b9988f7742b9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299ae472b75491b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4bdd9f6e9274bb3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0731ae21031478b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b0f567317a84739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e62dc9b150a4c4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Subtitle Placeholder 2"/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838200" y="217487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2.xml><?xml version="1.0" encoding="utf-8"?>
<p:sldLayout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onten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2174875"/>
            <a:ext cx="77724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3.xml><?xml version="1.0" encoding="utf-8"?>
<p:sldLayout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Section Header Title 1"/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Section Header Text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217487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4.xml><?xml version="1.0" encoding="utf-8"?>
<p:sldLayout xmlns:p="http://schemas.openxmlformats.org/presentationml/2006/main" type="twoColTx">
  <p:cSld name="Two Content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wo Content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onten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2174875"/>
            <a:ext cx="36576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4" name="Content Placeholder 3"/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127500" y="2174875"/>
            <a:ext cx="36576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5.xml><?xml version="1.0" encoding="utf-8"?>
<p:sldLayout xmlns:p="http://schemas.openxmlformats.org/presentationml/2006/main" type="twoObj">
  <p:cSld name="Comparison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Comparison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365125"/>
            <a:ext cx="8048625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Left Tex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899158"/>
            <a:ext cx="3889375" cy="3504892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4" name="Right Text Placeholder 3"/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457200" y="899158"/>
            <a:ext cx="3889375" cy="3504892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6.xml><?xml version="1.0" encoding="utf-8"?>
<p:sldLayout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7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</p:spTree>
  </p:cSld>
  <p:clrMapOvr>
    <a:masterClrMapping xmlns:a="http://schemas.openxmlformats.org/drawingml/2006/main"/>
  </p:clrMapOvr>
</p:sldLayout>
</file>

<file path=ppt/slideLayouts/slideLayout8.xml><?xml version="1.0" encoding="utf-8"?>
<p:sldLayout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Picture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4" name="Picture Placeholder 3"/>
          <p:cNvSpPr>
            <a:spLocks xmlns:a="http://schemas.openxmlformats.org/drawingml/2006/main" noGrp="1"/>
          </p:cNvSpPr>
          <p:nvPr>
            <p:ph type="pic" idx="2"/>
          </p:nvPr>
        </p:nvSpPr>
        <p:spPr>
          <a:xfrm xmlns:a="http://schemas.openxmlformats.org/drawingml/2006/main">
            <a:off x="838200" y="760000"/>
            <a:ext cx="7772400" cy="1016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aption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1912625"/>
            <a:ext cx="77724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9.xml><?xml version="1.0" encoding="utf-8"?>
<p:sldLayout xmlns:p="http://schemas.openxmlformats.org/presentationml/2006/main" type="vertTitleAndTx">
  <p:cSld name="Title and Vertical Text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914400" y="365125"/>
            <a:ext cx="1828800" cy="685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Vertical Text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2743200" y="365125"/>
            <a:ext cx="5486400" cy="685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10.xml><?xml version="1.0" encoding="utf-8"?>
<p:sldLayout xmlns:p="http://schemas.openxmlformats.org/presentationml/2006/main" type="vertTx">
  <p:cSld name="Vertical Title and Text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914400" y="365125"/>
            <a:ext cx="2743200" cy="685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Tex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365125" y="365125"/>
            <a:ext cx="914400" cy="685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11.xml><?xml version="1.0" encoding="utf-8"?>
<p:sldLayout xmlns:p="http://schemas.openxmlformats.org/presentationml/2006/main" type="twoObj">
  <p:cSld name="Two Content with Caption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onten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2174875"/>
            <a:ext cx="36576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4" name="Content Placeholder 3"/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127500" y="2174875"/>
            <a:ext cx="36576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5" name="Caption Placeholder 4"/>
          <p:cNvSpPr>
            <a:spLocks xmlns:a="http://schemas.openxmlformats.org/drawingml/2006/main" noGrp="1"/>
          </p:cNvSpPr>
          <p:nvPr>
            <p:ph type="obj" idx="3"/>
          </p:nvPr>
        </p:nvSpPr>
        <p:spPr>
          <a:xfrm xmlns:a="http://schemas.openxmlformats.org/drawingml/2006/main">
            <a:off x="685800" y="6200000"/>
            <a:ext cx="7090000" cy="60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slideLayout" Target="/ppt/slideLayouts/slideLayout2.xml" Id="rId2" /><Relationship Type="http://schemas.openxmlformats.org/officeDocument/2006/relationships/slideLayout" Target="/ppt/slideLayouts/slideLayout3.xml" Id="rId3" /><Relationship Type="http://schemas.openxmlformats.org/officeDocument/2006/relationships/slideLayout" Target="/ppt/slideLayouts/slideLayout4.xml" Id="rId4" /><Relationship Type="http://schemas.openxmlformats.org/officeDocument/2006/relationships/slideLayout" Target="/ppt/slideLayouts/slideLayout5.xml" Id="rId5" /><Relationship Type="http://schemas.openxmlformats.org/officeDocument/2006/relationships/slideLayout" Target="/ppt/slideLayouts/slideLayout6.xml" Id="rId6" /><Relationship Type="http://schemas.openxmlformats.org/officeDocument/2006/relationships/slideLayout" Target="/ppt/slideLayouts/slideLayout7.xml" Id="rId7" /><Relationship Type="http://schemas.openxmlformats.org/officeDocument/2006/relationships/slideLayout" Target="/ppt/slideLayouts/slideLayout8.xml" Id="rId8" /><Relationship Type="http://schemas.openxmlformats.org/officeDocument/2006/relationships/slideLayout" Target="/ppt/slideLayouts/slideLayout9.xml" Id="rId9" /><Relationship Type="http://schemas.openxmlformats.org/officeDocument/2006/relationships/slideLayout" Target="/ppt/slideLayouts/slideLayout10.xml" Id="rId10" /><Relationship Type="http://schemas.openxmlformats.org/officeDocument/2006/relationships/slideLayout" Target="/ppt/slideLayouts/slideLayout11.xml" Id="rId11" /><Relationship Type="http://schemas.openxmlformats.org/officeDocument/2006/relationships/theme" Target="/ppt/theme/theme1.xml" Id="rId1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  <p:sldLayoutId xmlns:r="http://schemas.openxmlformats.org/officeDocument/2006/relationships" id="2147483650" r:id="rId2"/>
    <p:sldLayoutId xmlns:r="http://schemas.openxmlformats.org/officeDocument/2006/relationships" id="2147483651" r:id="rId3"/>
    <p:sldLayoutId xmlns:r="http://schemas.openxmlformats.org/officeDocument/2006/relationships" id="2147483652" r:id="rId4"/>
    <p:sldLayoutId xmlns:r="http://schemas.openxmlformats.org/officeDocument/2006/relationships" id="2147483653" r:id="rId5"/>
    <p:sldLayoutId xmlns:r="http://schemas.openxmlformats.org/officeDocument/2006/relationships" id="2147483654" r:id="rId6"/>
    <p:sldLayoutId xmlns:r="http://schemas.openxmlformats.org/officeDocument/2006/relationships" id="2147483655" r:id="rId7"/>
    <p:sldLayoutId xmlns:r="http://schemas.openxmlformats.org/officeDocument/2006/relationships" id="2147483656" r:id="rId8"/>
    <p:sldLayoutId xmlns:r="http://schemas.openxmlformats.org/officeDocument/2006/relationships" id="2147483657" r:id="rId9"/>
    <p:sldLayoutId xmlns:r="http://schemas.openxmlformats.org/officeDocument/2006/relationships" id="2147483658" r:id="rId10"/>
    <p:sldLayoutId xmlns:r="http://schemas.openxmlformats.org/officeDocument/2006/relationships" id="2147483659" r:id="rId11"/>
  </p:sldLayoutIdLst>
  <p:txStyles>
    <p:titleStyle/>
    <p:bodyStyle/>
    <p:otherStyle/>
  </p:txStyles>
</p:sldMaster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notesSlide" Target="/ppt/notesSlides/notesSlide1.xml" Id="rId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notesSlide" Target="/ppt/notesSlides/notesSlide2.xml" Id="rId2" /></Relationships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extBox 1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540000" y="360000"/>
            <a:ext cx="10800000" cy="72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3000">
                <a:solidFill>
                  <a:srgbClr val="17365D"/>
                </a:solidFill>
              </a:rPr>
              <a:t>Choose the next service investment</a:t>
            </a:r>
          </a:p>
        </p:txBody>
      </p:sp>
      <p:sp>
        <p:nvSpPr>
          <p:cNvPr id="3" name="TextBox 2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540000" y="1080000"/>
            <a:ext cx="10800000" cy="36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400">
                <a:solidFill>
                  <a:srgbClr val="526179"/>
                </a:solidFill>
              </a:rPr>
              <a:t>NORTHWIND / GOVERNANCE REVIEW / SYNTHETIC ESTIMATES</a:t>
            </a:r>
          </a:p>
        </p:txBody>
      </p:sp>
      <p:sp>
        <p:nvSpPr>
          <p:cNvPr id="4" name="Rectangle 1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0000" y="1800000"/>
            <a:ext cx="3420000" cy="3600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12700">
            <a:solidFill>
              <a:srgbClr val="CBD5E1"/>
            </a:solidFill>
          </a:ln>
        </p:spPr>
      </p:sp>
      <p:sp>
        <p:nvSpPr>
          <p:cNvPr id="5" name="TextBox 3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756000" y="2088000"/>
            <a:ext cx="2988000" cy="72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200">
                <a:solidFill>
                  <a:srgbClr val="17365D"/>
                </a:solidFill>
              </a:rPr>
              <a:t>1 / Keep current</a:t>
            </a:r>
          </a:p>
        </p:txBody>
      </p:sp>
      <p:sp>
        <p:nvSpPr>
          <p:cNvPr id="6" name="TextBox 4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756000" y="2952000"/>
            <a:ext cx="2988000" cy="198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000">
                <a:solidFill>
                  <a:srgbClr val="243247"/>
                </a:solidFill>
              </a:rPr>
              <a:t>No new spend
Manual triage continues
Review in three months</a:t>
            </a:r>
          </a:p>
        </p:txBody>
      </p:sp>
      <p:sp>
        <p:nvSpPr>
          <p:cNvPr id="7" name="Rectangle 2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0000" y="1800000"/>
            <a:ext cx="3420000" cy="3600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6ED"/>
          </a:solidFill>
          <a:ln xmlns:a="http://schemas.openxmlformats.org/drawingml/2006/main" w="12700">
            <a:solidFill>
              <a:srgbClr val="CBD5E1"/>
            </a:solidFill>
          </a:ln>
        </p:spPr>
      </p:sp>
      <p:sp>
        <p:nvSpPr>
          <p:cNvPr id="8" name="TextBox 5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4536000" y="2088000"/>
            <a:ext cx="2988000" cy="72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200">
                <a:solidFill>
                  <a:srgbClr val="17365D"/>
                </a:solidFill>
              </a:rPr>
              <a:t>2 / Improve intake</a:t>
            </a:r>
          </a:p>
        </p:txBody>
      </p:sp>
      <p:sp>
        <p:nvSpPr>
          <p:cNvPr id="9" name="TextBox 6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4536000" y="2952000"/>
            <a:ext cx="2988000" cy="198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000">
                <a:solidFill>
                  <a:srgbClr val="243247"/>
                </a:solidFill>
              </a:rPr>
              <a:t>Six-week pilot
EUR 4,800 estimate
Reversible first step</a:t>
            </a:r>
          </a:p>
        </p:txBody>
      </p:sp>
      <p:sp>
        <p:nvSpPr>
          <p:cNvPr id="10" name="Rectangle 3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0000" y="1800000"/>
            <a:ext cx="3420000" cy="3600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1FB"/>
          </a:solidFill>
          <a:ln xmlns:a="http://schemas.openxmlformats.org/drawingml/2006/main" w="12700">
            <a:solidFill>
              <a:srgbClr val="CBD5E1"/>
            </a:solidFill>
          </a:ln>
        </p:spPr>
      </p:sp>
      <p:sp>
        <p:nvSpPr>
          <p:cNvPr id="11" name="TextBox 7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8316000" y="2088000"/>
            <a:ext cx="2988000" cy="72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200">
                <a:solidFill>
                  <a:srgbClr val="17365D"/>
                </a:solidFill>
              </a:rPr>
              <a:t>3 / Replace platform</a:t>
            </a:r>
          </a:p>
        </p:txBody>
      </p:sp>
      <p:sp>
        <p:nvSpPr>
          <p:cNvPr id="12" name="TextBox 8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8316000" y="2952000"/>
            <a:ext cx="2988000" cy="198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000">
                <a:solidFill>
                  <a:srgbClr val="243247"/>
                </a:solidFill>
              </a:rPr>
              <a:t>Larger investment
Procurement required
Longer lead time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extBox 1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540000" y="360000"/>
            <a:ext cx="10800000" cy="90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3000">
                <a:solidFill>
                  <a:srgbClr val="17365D"/>
                </a:solidFill>
              </a:rPr>
              <a:t>Decision requested: approve a bounded pilot</a:t>
            </a:r>
          </a:p>
        </p:txBody>
      </p:sp>
      <p:sp>
        <p:nvSpPr>
          <p:cNvPr id="3" name="TextBox 2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540000" y="1800000"/>
            <a:ext cx="4680000" cy="36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300">
                <a:solidFill>
                  <a:srgbClr val="17365D"/>
                </a:solidFill>
              </a:rPr>
              <a:t>Outcome</a:t>
            </a:r>
          </a:p>
        </p:txBody>
      </p:sp>
      <p:sp>
        <p:nvSpPr>
          <p:cNvPr id="4" name="TextBox 3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540000" y="2520000"/>
            <a:ext cx="5040000" cy="180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200">
                <a:solidFill>
                  <a:srgbClr val="243247"/>
                </a:solidFill>
              </a:rPr>
              <a:t>Measure time spent assigning requests.
Use the same baseline and pilot definition.</a:t>
            </a:r>
          </a:p>
        </p:txBody>
      </p:sp>
      <p:sp>
        <p:nvSpPr>
          <p:cNvPr id="5" name="TextBox 4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6480000" y="1800000"/>
            <a:ext cx="4680000" cy="36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300">
                <a:solidFill>
                  <a:srgbClr val="17365D"/>
                </a:solidFill>
              </a:rPr>
              <a:t>Approval record</a:t>
            </a:r>
          </a:p>
        </p:txBody>
      </p:sp>
      <p:sp>
        <p:nvSpPr>
          <p:cNvPr id="6" name="TextBox 5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6480000" y="2520000"/>
            <a:ext cx="4680000" cy="252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200">
                <a:solidFill>
                  <a:srgbClr val="243247"/>
                </a:solidFill>
              </a:rPr>
              <a:t>Sponsor: to be named
Budget: illustrative EUR 4,800
Review: after six weeks
Stop if ownership is unresolved</a:t>
            </a:r>
          </a:p>
        </p:txBody>
      </p:sp>
    </p:spTree>
  </p:cSld>
  <p:clrMapOvr>
    <a:masterClrMapping xmlns:a="http://schemas.openxmlformats.org/drawingml/2006/main"/>
  </p:clrMapOvr>
</p:sld>
</file>

<file path=ppt/theme/theme1.xml><?xml version="1.0" encoding="utf-8"?>
<a:theme xmlns:thm15="http://schemas.microsoft.com/office/thememl/2012/main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ap:Properties xmlns:ap="http://schemas.openxmlformats.org/officeDocument/2006/extended-properties">
  <ap:TotalTime>0</ap:TotalTime>
  <ap:HiddenSlides>0</ap:HiddenSlides>
  <ap:Notes>2</ap:Notes>
  <ap:Slides>2</ap:Slides>
  <ap:PresentationFormat>Widescreen</ap:PresentationFormat>
  <ap:Application>Microsoft Office PowerPoint</ap:Applicat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OfficeIMO</dc:creator>
  <lastModifiedBy>OfficeIMO</lastModifiedBy>
  <dcterms:created xsi:type="dcterms:W3CDTF">2026-10-11T11:50:38.0000000Z</dcterms:created>
  <dcterms:modified xsi:type="dcterms:W3CDTF">2026-10-11T11:50:38.6076790Z</dcterms:modified>
</coreProperties>
</file>