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jpeg" ContentType="image/jpeg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ppt/notesMasters/theme/theme2.xml" ContentType="application/vnd.openxmlformats-officedocument.theme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724bef02aeab4742" /><Relationship Type="http://schemas.openxmlformats.org/officeDocument/2006/relationships/extended-properties" Target="/docProps/app.xml" Id="R4a9e638f6b574080" /><Relationship Type="http://schemas.openxmlformats.org/package/2006/relationships/metadata/core-properties" Target="/docProps/core.xml" Id="Rbea2f2c0e4de4854" /><Relationship Type="http://schemas.openxmlformats.org/package/2006/relationships/metadata/thumbnail" Target="/docProps/thumbnail.jpeg" Id="R2dd464fd651d49a1" /></Relationships>
</file>

<file path=ppt/presentation.xml><?xml version="1.0" encoding="utf-8"?>
<p:presentation xmlns:p="http://schemas.openxmlformats.org/presentationml/2006/main" saveSubsetFonts="1">
  <p:sldMasterIdLst>
    <p:sldMasterId xmlns:r="http://schemas.openxmlformats.org/officeDocument/2006/relationships" id="2147483648" r:id="rId1"/>
  </p:sldMasterIdLst>
  <p:notesMasterIdLst>
    <p:notesMasterId xmlns:r="http://schemas.openxmlformats.org/officeDocument/2006/relationships" r:id="R6ad817a4057845eb"/>
  </p:notesMasterIdLst>
  <p:sldIdLst>
    <p:sldId xmlns:r="http://schemas.openxmlformats.org/officeDocument/2006/relationships" id="256" r:id="rId2"/>
    <p:sldId xmlns:r="http://schemas.openxmlformats.org/officeDocument/2006/relationships" id="257" r:id="rId3"/>
    <p:sldId xmlns:r="http://schemas.openxmlformats.org/officeDocument/2006/relationships" id="258" r:id="rId4"/>
  </p:sldIdLst>
  <p:sldSz cx="12192000" cy="6858000" type="screen16x9"/>
  <p:notesSz cx="6858000" cy="9144000"/>
  <p:defaultTextStyle/>
</p:presentation>
</file>

<file path=ppt/presProps.xml><?xml version="1.0" encoding="utf-8"?>
<p:presentationPr xmlns:p="http://schemas.openxmlformats.org/presentationml/2006/main">
  <p:showPr showNarration="0" showAnimation="1" useTimings="1"/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p="http://schemas.openxmlformats.org/presentationml/2006/main">
  <p:normalViewPr>
    <p:restoredLeft sz="15989" autoAdjust="0"/>
    <p:restoredTop sz="94660"/>
  </p:normalViewPr>
  <p:slideViewPr>
    <p:cSldViewPr snapToGrid="0">
      <p:cViewPr varScale="1">
        <p:scale>
          <a:sx xmlns:a="http://schemas.openxmlformats.org/drawingml/2006/main" n="142" d="100"/>
          <a:sy xmlns:a="http://schemas.openxmlformats.org/drawingml/2006/main" n="142" d="100"/>
        </p:scale>
        <p:origin x="0" y="0"/>
      </p:cViewPr>
    </p:cSldViewPr>
  </p:slideViewPr>
  <p:notesTextViewPr>
    <p:cViewPr>
      <p:scale>
        <a:sx xmlns:a="http://schemas.openxmlformats.org/drawingml/2006/main" n="1" d="1"/>
        <a:sy xmlns:a="http://schemas.openxmlformats.org/drawingml/2006/main"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theme" Target="/ppt/theme/theme1.xml" Id="R5d8d268a0f774e06" /><Relationship Type="http://schemas.openxmlformats.org/officeDocument/2006/relationships/presProps" Target="/ppt/presProps.xml" Id="Rf20bcde056554c43" /><Relationship Type="http://schemas.openxmlformats.org/officeDocument/2006/relationships/viewProps" Target="/ppt/viewProps.xml" Id="R795bfdffe4494bcc" /><Relationship Type="http://schemas.openxmlformats.org/officeDocument/2006/relationships/tableStyles" Target="/ppt/tableStyles.xml" Id="R41e136698fe64da6" /><Relationship Type="http://schemas.openxmlformats.org/officeDocument/2006/relationships/notesMaster" Target="/ppt/notesMasters/notesMaster1.xml" Id="R6ad817a4057845eb" /><Relationship Type="http://schemas.openxmlformats.org/officeDocument/2006/relationships/slide" Target="/ppt/slides/slide2.xml" Id="rId2" /><Relationship Type="http://schemas.openxmlformats.org/officeDocument/2006/relationships/slide" Target="/ppt/slides/slide3.xml" Id="rId3" /><Relationship Type="http://schemas.openxmlformats.org/officeDocument/2006/relationships/slide" Target="/ppt/slides/slide4.xml" Id="rId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2.xml" Id="R04bc290d1dfe4e1a" /></Relationships>
</file>

<file path=ppt/notesMasters/notesMaster1.xml><?xml version="1.0" encoding="utf-8"?>
<p:notesMaster xmlns:p="http://schemas.openxmlformats.org/presentationml/2006/main">
  <p:cSld>
    <p:bg>
      <p:bgPr>
        <a:noFill xmlns:a="http://schemas.openxmlformats.org/drawingml/2006/main"/>
      </p:bgPr>
    </p:bg>
    <p:spTree>
      <p:nvGrpSpPr>
        <p:cNvPr id="1" name="Notes Group Shape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Notes Placeholder"/>
          <p:cNvSpPr/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Slide Image Placeholder"/>
          <p:cNvSpPr/>
          <p:nvPr>
            <p:ph type="sldImg" idx="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Date Placeholder"/>
          <p:cNvSpPr/>
          <p:nvPr>
            <p:ph type="dt" idx="3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5" name="Slide Number Placeholder"/>
          <p:cNvSpPr/>
          <p:nvPr>
            <p:ph type="sldNum" idx="4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6" name="Footer Placeholder"/>
          <p:cNvSpPr/>
          <p:nvPr>
            <p:ph type="ftr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>
      <a:defRPr lang="en-US"/>
    </a:lvl1pPr>
    <a:lvl2pPr xmlns:a="http://schemas.openxmlformats.org/drawingml/2006/main">
      <a:defRPr lang="en-US"/>
    </a:lvl2pPr>
    <a:lvl3pPr xmlns:a="http://schemas.openxmlformats.org/drawingml/2006/main">
      <a:defRPr lang="en-US"/>
    </a:lvl3pPr>
    <a:lvl4pPr xmlns:a="http://schemas.openxmlformats.org/drawingml/2006/main">
      <a:defRPr lang="en-US"/>
    </a:lvl4pPr>
    <a:lvl5pPr xmlns:a="http://schemas.openxmlformats.org/drawingml/2006/main">
      <a:defRPr lang="en-US"/>
    </a:lvl5pPr>
    <a:lvl6pPr xmlns:a="http://schemas.openxmlformats.org/drawingml/2006/main">
      <a:defRPr lang="en-US"/>
    </a:lvl6pPr>
    <a:lvl7pPr xmlns:a="http://schemas.openxmlformats.org/drawingml/2006/main">
      <a:defRPr lang="en-US"/>
    </a:lvl7pPr>
    <a:lvl8pPr xmlns:a="http://schemas.openxmlformats.org/drawingml/2006/main">
      <a:defRPr lang="en-US"/>
    </a:lvl8pPr>
    <a:lvl9pPr xmlns:a="http://schemas.openxmlformats.org/drawingml/2006/main">
      <a:defRPr lang="en-US"/>
    </a:lvl9pPr>
  </p:notesStyle>
</p:notesMaster>
</file>

<file path=ppt/notesMasters/theme/theme2.xml><?xml version="1.0" encoding="utf-8"?>
<a:theme xmlns:thm15="http://schemas.microsoft.com/office/thememl/2012/main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2.xml" Id="R3574beb6006e49c0" /><Relationship Type="http://schemas.openxmlformats.org/officeDocument/2006/relationships/notesMaster" Target="/ppt/notesMasters/notesMaster1.xml" Id="R45466794ceca44dd" /></Relationships>
</file>

<file path=ppt/notesSlides/notesSlide1.xml><?xml version="1.0" encoding="utf-8"?>
<p:notes xmlns:p="http://schemas.openxmlformats.org/presentationml/2006/main">
  <p:cSld>
    <p:spTree>
      <p:nvGrpSpPr>
        <p:cNvPr id="1" name="Notes Group Shape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lang="en-US"/>
              <a:t>The cards are internal slide links. PDF and PNG review copies do not demonstrate presentation-mode behavior.</a:t>
            </a:r>
            <a:endParaRPr lang="en-US"/>
          </a:p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2c1b0b79eea471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2b9ef3e79db415d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fa003acfe4e4c58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34596d9b81a4ee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107c2e0c0394bb3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d7572020ff044c7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65ace64eb784ebb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99220817a2e488a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90645754835492d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920d6d1820b4e03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b39c2d8e9114bd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Subtitle Placeholder 2"/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838200" y="217487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2.xml><?xml version="1.0" encoding="utf-8"?>
<p:sldLayout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onten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2174875"/>
            <a:ext cx="77724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3.xml><?xml version="1.0" encoding="utf-8"?>
<p:sldLayout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Section Header Title 1"/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Section Header Text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217487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4.xml><?xml version="1.0" encoding="utf-8"?>
<p:sldLayout xmlns:p="http://schemas.openxmlformats.org/presentationml/2006/main" type="twoColTx">
  <p:cSld name="Two Conten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wo Content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onten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Content Placeholder 3"/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1275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5.xml><?xml version="1.0" encoding="utf-8"?>
<p:sldLayout xmlns:p="http://schemas.openxmlformats.org/presentationml/2006/main" type="twoObj">
  <p:cSld name="Comparison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Comparison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365125"/>
            <a:ext cx="8048625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Left Tex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899158"/>
            <a:ext cx="3889375" cy="350489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Right Text Placeholder 3"/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457200" y="899158"/>
            <a:ext cx="3889375" cy="350489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6.xml><?xml version="1.0" encoding="utf-8"?>
<p:sldLayout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7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</p:spTree>
  </p:cSld>
  <p:clrMapOvr>
    <a:masterClrMapping xmlns:a="http://schemas.openxmlformats.org/drawingml/2006/main"/>
  </p:clrMapOvr>
</p:sldLayout>
</file>

<file path=ppt/slideLayouts/slideLayout8.xml><?xml version="1.0" encoding="utf-8"?>
<p:sldLayout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Picture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Picture Placeholder 3"/>
          <p:cNvSpPr>
            <a:spLocks xmlns:a="http://schemas.openxmlformats.org/drawingml/2006/main" noGrp="1"/>
          </p:cNvSpPr>
          <p:nvPr>
            <p:ph type="pic" idx="2"/>
          </p:nvPr>
        </p:nvSpPr>
        <p:spPr>
          <a:xfrm xmlns:a="http://schemas.openxmlformats.org/drawingml/2006/main">
            <a:off x="838200" y="760000"/>
            <a:ext cx="7772400" cy="1016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aption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1912625"/>
            <a:ext cx="77724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9.xml><?xml version="1.0" encoding="utf-8"?>
<p:sldLayout xmlns:p="http://schemas.openxmlformats.org/presentationml/2006/main" type="vertTitleAndTx">
  <p:cSld name="Title and Vertical Tex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14400" y="365125"/>
            <a:ext cx="18288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Vertical Text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2743200" y="365125"/>
            <a:ext cx="54864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10.xml><?xml version="1.0" encoding="utf-8"?>
<p:sldLayout xmlns:p="http://schemas.openxmlformats.org/presentationml/2006/main" type="vertTx">
  <p:cSld name="Vertical Title and Tex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14400" y="365125"/>
            <a:ext cx="27432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Tex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365125" y="365125"/>
            <a:ext cx="9144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11.xml><?xml version="1.0" encoding="utf-8"?>
<p:sldLayout xmlns:p="http://schemas.openxmlformats.org/presentationml/2006/main" type="twoObj">
  <p:cSld name="Two Content with Caption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onten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Content Placeholder 3"/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1275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5" name="Caption Placeholder 4"/>
          <p:cNvSpPr>
            <a:spLocks xmlns:a="http://schemas.openxmlformats.org/drawingml/2006/main" noGrp="1"/>
          </p:cNvSpPr>
          <p:nvPr>
            <p:ph type="obj" idx="3"/>
          </p:nvPr>
        </p:nvSpPr>
        <p:spPr>
          <a:xfrm xmlns:a="http://schemas.openxmlformats.org/drawingml/2006/main">
            <a:off x="685800" y="6200000"/>
            <a:ext cx="7090000" cy="60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slideLayout" Target="/ppt/slideLayouts/slideLayout2.xml" Id="rId2" /><Relationship Type="http://schemas.openxmlformats.org/officeDocument/2006/relationships/slideLayout" Target="/ppt/slideLayouts/slideLayout3.xml" Id="rId3" /><Relationship Type="http://schemas.openxmlformats.org/officeDocument/2006/relationships/slideLayout" Target="/ppt/slideLayouts/slideLayout4.xml" Id="rId4" /><Relationship Type="http://schemas.openxmlformats.org/officeDocument/2006/relationships/slideLayout" Target="/ppt/slideLayouts/slideLayout5.xml" Id="rId5" /><Relationship Type="http://schemas.openxmlformats.org/officeDocument/2006/relationships/slideLayout" Target="/ppt/slideLayouts/slideLayout6.xml" Id="rId6" /><Relationship Type="http://schemas.openxmlformats.org/officeDocument/2006/relationships/slideLayout" Target="/ppt/slideLayouts/slideLayout7.xml" Id="rId7" /><Relationship Type="http://schemas.openxmlformats.org/officeDocument/2006/relationships/slideLayout" Target="/ppt/slideLayouts/slideLayout8.xml" Id="rId8" /><Relationship Type="http://schemas.openxmlformats.org/officeDocument/2006/relationships/slideLayout" Target="/ppt/slideLayouts/slideLayout9.xml" Id="rId9" /><Relationship Type="http://schemas.openxmlformats.org/officeDocument/2006/relationships/slideLayout" Target="/ppt/slideLayouts/slideLayout10.xml" Id="rId10" /><Relationship Type="http://schemas.openxmlformats.org/officeDocument/2006/relationships/slideLayout" Target="/ppt/slideLayouts/slideLayout11.xml" Id="rId11" /><Relationship Type="http://schemas.openxmlformats.org/officeDocument/2006/relationships/theme" Target="/ppt/theme/theme1.xml" Id="rId1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  <p:sldLayoutId xmlns:r="http://schemas.openxmlformats.org/officeDocument/2006/relationships" id="2147483650" r:id="rId2"/>
    <p:sldLayoutId xmlns:r="http://schemas.openxmlformats.org/officeDocument/2006/relationships" id="2147483651" r:id="rId3"/>
    <p:sldLayoutId xmlns:r="http://schemas.openxmlformats.org/officeDocument/2006/relationships" id="2147483652" r:id="rId4"/>
    <p:sldLayoutId xmlns:r="http://schemas.openxmlformats.org/officeDocument/2006/relationships" id="2147483653" r:id="rId5"/>
    <p:sldLayoutId xmlns:r="http://schemas.openxmlformats.org/officeDocument/2006/relationships" id="2147483654" r:id="rId6"/>
    <p:sldLayoutId xmlns:r="http://schemas.openxmlformats.org/officeDocument/2006/relationships" id="2147483655" r:id="rId7"/>
    <p:sldLayoutId xmlns:r="http://schemas.openxmlformats.org/officeDocument/2006/relationships" id="2147483656" r:id="rId8"/>
    <p:sldLayoutId xmlns:r="http://schemas.openxmlformats.org/officeDocument/2006/relationships" id="2147483657" r:id="rId9"/>
    <p:sldLayoutId xmlns:r="http://schemas.openxmlformats.org/officeDocument/2006/relationships" id="2147483658" r:id="rId10"/>
    <p:sldLayoutId xmlns:r="http://schemas.openxmlformats.org/officeDocument/2006/relationships" id="2147483659" r:id="rId11"/>
  </p:sldLayoutIdLst>
  <p:txStyles>
    <p:titleStyle/>
    <p:bodyStyle/>
    <p:otherStyle/>
  </p:txStyles>
</p:sldMaster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slide" Target="/ppt/slides/slide3.xml" Id="R7d79abb5a87343d2" /><Relationship Type="http://schemas.openxmlformats.org/officeDocument/2006/relationships/slide" Target="/ppt/slides/slide4.xml" Id="Rf63fa69b6c4b44a8" /><Relationship Type="http://schemas.openxmlformats.org/officeDocument/2006/relationships/notesSlide" Target="/ppt/notesSlides/notesSlide1.xml" Id="rId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slide" Target="/ppt/slides/slide2.xml" Id="Ra3c76b088c98436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slide" Target="/ppt/slides/slide2.xml" Id="R18a0a7c017be4530" /></Relationships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extBox 1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540000" y="468000"/>
            <a:ext cx="10800000" cy="72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3200">
                <a:solidFill>
                  <a:srgbClr val="17365D"/>
                </a:solidFill>
              </a:rPr>
              <a:t>Choose the support path</a:t>
            </a:r>
          </a:p>
        </p:txBody>
      </p:sp>
      <p:sp>
        <p:nvSpPr>
          <p:cNvPr id="3" name="TextBox 2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540000" y="1260000"/>
            <a:ext cx="10800000" cy="72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200">
                <a:solidFill>
                  <a:srgbClr val="17365D"/>
                </a:solidFill>
              </a:rPr>
              <a:t>Select a card in presentation mode to open the relevant checklist.</a:t>
            </a:r>
          </a:p>
        </p:txBody>
      </p:sp>
      <p:sp>
        <p:nvSpPr>
          <p:cNvPr id="4" name="TextBox 3">
            <a:hlinkClick xmlns:r="http://schemas.openxmlformats.org/officeDocument/2006/relationships" xmlns:a="http://schemas.openxmlformats.org/drawingml/2006/main" r:id="R7d79abb5a87343d2" action="ppaction://hlinksldjump" tooltip="Open the access checklist"/>
          </p:cNvPr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720000" y="2520000"/>
            <a:ext cx="5040000" cy="1800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1FB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500">
                <a:solidFill>
                  <a:srgbClr val="17365D"/>
                </a:solidFill>
              </a:rPr>
              <a:t>One person cannot sign in
Open the access checklist</a:t>
            </a:r>
          </a:p>
        </p:txBody>
      </p:sp>
      <p:sp>
        <p:nvSpPr>
          <p:cNvPr id="5" name="TextBox 4">
            <a:hlinkClick xmlns:r="http://schemas.openxmlformats.org/officeDocument/2006/relationships" xmlns:a="http://schemas.openxmlformats.org/drawingml/2006/main" r:id="Rf63fa69b6c4b44a8" action="ppaction://hlinksldjump" tooltip="Open the service checklist"/>
          </p:cNvPr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6480000" y="2520000"/>
            <a:ext cx="5040000" cy="1800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6ED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500">
                <a:solidFill>
                  <a:srgbClr val="17365D"/>
                </a:solidFill>
              </a:rPr>
              <a:t>Several people report failure
Open the service checklist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extBox 1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540000" y="468000"/>
            <a:ext cx="10800000" cy="72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3200">
                <a:solidFill>
                  <a:srgbClr val="17365D"/>
                </a:solidFill>
              </a:rPr>
              <a:t>Access checklist</a:t>
            </a:r>
          </a:p>
        </p:txBody>
      </p:sp>
      <p:sp>
        <p:nvSpPr>
          <p:cNvPr id="3" name="TextBox 2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720000" y="1800000"/>
            <a:ext cx="10440000" cy="288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600">
                <a:solidFill>
                  <a:srgbClr val="17365D"/>
                </a:solidFill>
              </a:rPr>
              <a:t>1. Confirm the affected account and exact error.
2. Check the user's access and recent changes.
3. Record the result and route to the access owner.</a:t>
            </a:r>
          </a:p>
        </p:txBody>
      </p:sp>
      <p:sp>
        <p:nvSpPr>
          <p:cNvPr id="4" name="TextBox 3">
            <a:hlinkClick xmlns:r="http://schemas.openxmlformats.org/officeDocument/2006/relationships" xmlns:a="http://schemas.openxmlformats.org/drawingml/2006/main" r:id="Ra3c76b088c984367" action="ppaction://hlinksldjump" tooltip="Return to support paths"/>
          </p:cNvPr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720000" y="5400000"/>
            <a:ext cx="5760000" cy="72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000">
                <a:solidFill>
                  <a:srgbClr val="2563EB"/>
                </a:solidFill>
              </a:rPr>
              <a:t>Return to support paths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extBox 1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540000" y="468000"/>
            <a:ext cx="10800000" cy="72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3200">
                <a:solidFill>
                  <a:srgbClr val="17365D"/>
                </a:solidFill>
              </a:rPr>
              <a:t>Service checklist</a:t>
            </a:r>
          </a:p>
        </p:txBody>
      </p:sp>
      <p:sp>
        <p:nvSpPr>
          <p:cNvPr id="3" name="TextBox 2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720000" y="1800000"/>
            <a:ext cx="10440000" cy="288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600">
                <a:solidFill>
                  <a:srgbClr val="17365D"/>
                </a:solidFill>
              </a:rPr>
              <a:t>1. Establish scope and check service health.
2. Name an incident owner and capture evidence.
3. Use the approved recovery procedure if needed.</a:t>
            </a:r>
          </a:p>
        </p:txBody>
      </p:sp>
      <p:sp>
        <p:nvSpPr>
          <p:cNvPr id="4" name="TextBox 3">
            <a:hlinkClick xmlns:r="http://schemas.openxmlformats.org/officeDocument/2006/relationships" xmlns:a="http://schemas.openxmlformats.org/drawingml/2006/main" r:id="R18a0a7c017be4530" action="ppaction://hlinksldjump" tooltip="Return to support paths"/>
          </p:cNvPr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720000" y="5400000"/>
            <a:ext cx="5760000" cy="72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000">
                <a:solidFill>
                  <a:srgbClr val="2563EB"/>
                </a:solidFill>
              </a:rPr>
              <a:t>Return to support paths</a:t>
            </a:r>
          </a:p>
        </p:txBody>
      </p:sp>
    </p:spTree>
  </p:cSld>
  <p:clrMapOvr>
    <a:masterClrMapping xmlns:a="http://schemas.openxmlformats.org/drawingml/2006/main"/>
  </p:clrMapOvr>
</p:sld>
</file>

<file path=ppt/theme/theme1.xml><?xml version="1.0" encoding="utf-8"?>
<a:theme xmlns:thm15="http://schemas.microsoft.com/office/thememl/2012/main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ap:Properties xmlns:ap="http://schemas.openxmlformats.org/officeDocument/2006/extended-properties">
  <ap:TotalTime>0</ap:TotalTime>
  <ap:HiddenSlides>0</ap:HiddenSlides>
  <ap:Notes>1</ap:Notes>
  <ap:Slides>3</ap:Slides>
  <ap:PresentationFormat>Widescreen</ap:PresentationFormat>
  <ap:Application>Microsoft Office PowerPoint</ap:Applicat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OfficeIMO</dc:creator>
  <lastModifiedBy>OfficeIMO</lastModifiedBy>
  <dcterms:created xsi:type="dcterms:W3CDTF">2026-09-07T21:18:31.0000000Z</dcterms:created>
  <dcterms:modified xsi:type="dcterms:W3CDTF">2026-09-07T21:18:32.0471154Z</dcterms:modified>
</coreProperties>
</file>