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08b7488ec074e95" /><Relationship Type="http://schemas.openxmlformats.org/officeDocument/2006/relationships/extended-properties" Target="/docProps/app.xml" Id="R6d7985ac07fb4279" /><Relationship Type="http://schemas.openxmlformats.org/package/2006/relationships/metadata/core-properties" Target="/docProps/core.xml" Id="Ra184694a373e4e77" /><Relationship Type="http://schemas.openxmlformats.org/package/2006/relationships/metadata/thumbnail" Target="/docProps/thumbnail.jpeg" Id="R0282fde1115d479a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d77b0209a0ad4fe8"/>
  </p:notesMasterIdLst>
  <p:sldIdLst>
    <p:sldId xmlns:r="http://schemas.openxmlformats.org/officeDocument/2006/relationships" id="256" r:id="rId2"/>
    <p:sldId xmlns:r="http://schemas.openxmlformats.org/officeDocument/2006/relationships" id="257" r:id="rId3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1af7c0b95c4b4ba7" /><Relationship Type="http://schemas.openxmlformats.org/officeDocument/2006/relationships/presProps" Target="/ppt/presProps.xml" Id="R758797fd9c3a4dbc" /><Relationship Type="http://schemas.openxmlformats.org/officeDocument/2006/relationships/viewProps" Target="/ppt/viewProps.xml" Id="R71c3545793334073" /><Relationship Type="http://schemas.openxmlformats.org/officeDocument/2006/relationships/tableStyles" Target="/ppt/tableStyles.xml" Id="Ra8e54e3d032c430e" /><Relationship Type="http://schemas.openxmlformats.org/officeDocument/2006/relationships/notesMaster" Target="/ppt/notesMasters/notesMaster1.xml" Id="Rd77b0209a0ad4fe8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f2166a6b7bc14896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2.xml" Id="R261b4fe3f32a4ade" /><Relationship Type="http://schemas.openxmlformats.org/officeDocument/2006/relationships/notesMaster" Target="/ppt/notesMasters/notesMaster1.xml" Id="Ra19132ab2af243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3.xml" Id="R0443ccfed9b04fbc" /><Relationship Type="http://schemas.openxmlformats.org/officeDocument/2006/relationships/notesMaster" Target="/ppt/notesMasters/notesMaster1.xml" Id="Re50961ced69442de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These observations are fictional. Ask for specific examples and separate process friction from blame.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Agree the owners and review dates with the team. Do not treat an assigned action as a completed improvement.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04156165fe4a5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1bbfbe53ce44a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e250c236c34c7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566e15e35d480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dc50c191914a9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eb73cf37fd472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3662bd974f475e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560ced02fe43f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493beed151485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87bb946d83438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e1bc43612b47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.xml" Id="rI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.xml" Id="rId2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6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100">
                <a:solidFill>
                  <a:srgbClr val="17365D"/>
                </a:solidFill>
              </a:rPr>
              <a:t>Pilot retrospective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80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900">
                <a:solidFill>
                  <a:srgbClr val="526179"/>
                </a:solidFill>
              </a:rPr>
              <a:t>Turn observations into two changes the team can verify.</a:t>
            </a:r>
          </a:p>
        </p:txBody>
      </p:sp>
      <p:sp>
        <p:nvSpPr>
          <p:cNvPr id="4" name="Rectangle 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198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56000" y="2232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KEEP</a:t>
            </a:r>
          </a:p>
        </p:txBody>
      </p:sp>
      <p:sp>
        <p:nvSpPr>
          <p:cNvPr id="6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56000" y="3060000"/>
            <a:ext cx="2988000" cy="21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Short daily handovers
A visible owner for every queue</a:t>
            </a:r>
          </a:p>
        </p:txBody>
      </p:sp>
      <p:sp>
        <p:nvSpPr>
          <p:cNvPr id="7" name="Rectangle 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0000" y="198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4D6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8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536000" y="2232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CHANGE</a:t>
            </a:r>
          </a:p>
        </p:txBody>
      </p:sp>
      <p:sp>
        <p:nvSpPr>
          <p:cNvPr id="9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536000" y="3060000"/>
            <a:ext cx="2988000" cy="21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Ambiguous access instructions
Decisions hidden in chat</a:t>
            </a:r>
          </a:p>
        </p:txBody>
      </p:sp>
      <p:sp>
        <p:nvSpPr>
          <p:cNvPr id="10" name="Rectangle 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0000" y="1980000"/>
            <a:ext cx="3420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11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316000" y="2232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TRY</a:t>
            </a:r>
          </a:p>
        </p:txBody>
      </p:sp>
      <p:sp>
        <p:nvSpPr>
          <p:cNvPr id="12" name="TextBox 8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316000" y="3060000"/>
            <a:ext cx="2988000" cy="21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A first-day access check
One shared decision log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54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7365D"/>
                </a:solidFill>
              </a:rPr>
              <a:t>Two experiments for the next pilot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800000"/>
            <a:ext cx="1080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2563EB"/>
                </a:solidFill>
              </a:rPr>
              <a:t>01 / First-day access check</a:t>
            </a:r>
          </a:p>
        </p:txBody>
      </p:sp>
      <p:sp>
        <p:nvSpPr>
          <p:cNvPr id="4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2520000"/>
            <a:ext cx="10440000" cy="10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Platform owner / before the next pilot
Verify every participant can complete one representative request.</a:t>
            </a:r>
          </a:p>
        </p:txBody>
      </p:sp>
      <p:sp>
        <p:nvSpPr>
          <p:cNvPr id="5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960000"/>
            <a:ext cx="1080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2563EB"/>
                </a:solidFill>
              </a:rPr>
              <a:t>02 / Shared decision log</a:t>
            </a:r>
          </a:p>
        </p:txBody>
      </p:sp>
      <p:sp>
        <p:nvSpPr>
          <p:cNvPr id="6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680000"/>
            <a:ext cx="10440000" cy="10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Delivery lead / review after two weeks
Check that each open decision has an owner and a next date.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2</ap:Notes>
  <ap:Slides>2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2026-10-11T11:50:45.0000000Z</dcterms:created>
  <dcterms:modified xsi:type="dcterms:W3CDTF">2026-10-11T11:50:46.1125770Z</dcterms:modified>
</coreProperties>
</file>