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c558e2b618d2490f" /><Relationship Type="http://schemas.openxmlformats.org/officeDocument/2006/relationships/extended-properties" Target="/docProps/app.xml" Id="R13f27a544aaf412d" /><Relationship Type="http://schemas.openxmlformats.org/package/2006/relationships/metadata/core-properties" Target="/docProps/core.xml" Id="R7f5c0c2b770542ab" /><Relationship Type="http://schemas.openxmlformats.org/package/2006/relationships/metadata/thumbnail" Target="/docProps/thumbnail.jpeg" Id="R3f300ce11659491e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71da3b6ba72d44bd"/>
  </p:notesMasterIdLst>
  <p:sldIdLst>
    <p:sldId xmlns:r="http://schemas.openxmlformats.org/officeDocument/2006/relationships" id="256" r:id="rId2"/>
    <p:sldId xmlns:r="http://schemas.openxmlformats.org/officeDocument/2006/relationships" id="257" r:id="rId3"/>
    <p:sldId xmlns:r="http://schemas.openxmlformats.org/officeDocument/2006/relationships" id="258" r:id="rId4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55fa0839ccf14e67" /><Relationship Type="http://schemas.openxmlformats.org/officeDocument/2006/relationships/presProps" Target="/ppt/presProps.xml" Id="R489f8353d4cd460f" /><Relationship Type="http://schemas.openxmlformats.org/officeDocument/2006/relationships/viewProps" Target="/ppt/viewProps.xml" Id="R273185df059246a2" /><Relationship Type="http://schemas.openxmlformats.org/officeDocument/2006/relationships/tableStyles" Target="/ppt/tableStyles.xml" Id="R7ac07da2fa644cce" /><Relationship Type="http://schemas.openxmlformats.org/officeDocument/2006/relationships/notesMaster" Target="/ppt/notesMasters/notesMaster1.xml" Id="R71da3b6ba72d44bd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Relationship Type="http://schemas.openxmlformats.org/officeDocument/2006/relationships/slide" Target="/ppt/slides/slide4.xml" Id="rI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c486e227381440ac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4224315a934e1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6daab1819049a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2fc49ac4e4432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3a75d8c80841e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4086363409434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d72b9e60904a6e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b36559f78240c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c35567aaba408c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e46dd8141f4e3e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f30be4d43f41c5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764c55db844c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7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0">
            <a:solidFill>
              <a:srgbClr val="EAF1FB"/>
            </a:solidFill>
          </a:ln>
        </p:spPr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432000"/>
            <a:ext cx="1044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00">
                <a:solidFill>
                  <a:srgbClr val="526179"/>
                </a:solidFill>
              </a:rPr>
              <a:t>DISCUSS / 60 SECONDS</a:t>
            </a:r>
          </a:p>
        </p:txBody>
      </p:sp>
      <p:sp>
        <p:nvSpPr>
          <p:cNvPr id="4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1080000"/>
            <a:ext cx="10440000" cy="82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What should happen first?</a:t>
            </a:r>
          </a:p>
        </p:txBody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2088000"/>
            <a:ext cx="1044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526179"/>
                </a:solidFill>
              </a:rPr>
              <a:t>A user reports that a shared service is unavailable.</a:t>
            </a:r>
          </a:p>
        </p:txBody>
      </p:sp>
      <p:sp>
        <p:nvSpPr>
          <p:cNvPr id="6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3096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A / Restart every component</a:t>
            </a:r>
          </a:p>
        </p:txBody>
      </p:sp>
      <p:sp>
        <p:nvSpPr>
          <p:cNvPr id="7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3888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B / Confirm impact and name the incident owner</a:t>
            </a:r>
          </a:p>
        </p:txBody>
      </p:sp>
      <p:sp>
        <p:nvSpPr>
          <p:cNvPr id="8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4680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C / Wait for more reports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7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6ED"/>
          </a:solidFill>
          <a:ln xmlns:a="http://schemas.openxmlformats.org/drawingml/2006/main" w="0">
            <a:solidFill>
              <a:srgbClr val="E7F6ED"/>
            </a:solidFill>
          </a:ln>
        </p:spPr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432000"/>
            <a:ext cx="1044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00">
                <a:solidFill>
                  <a:srgbClr val="526179"/>
                </a:solidFill>
              </a:rPr>
              <a:t>ANSWER / B</a:t>
            </a:r>
          </a:p>
        </p:txBody>
      </p:sp>
      <p:sp>
        <p:nvSpPr>
          <p:cNvPr id="4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1080000"/>
            <a:ext cx="10440000" cy="82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Confirm impact. Establish ownership.</a:t>
            </a:r>
          </a:p>
        </p:txBody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2088000"/>
            <a:ext cx="1044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526179"/>
                </a:solidFill>
              </a:rPr>
              <a:t>The incident owner coordinates the response and keeps communication consistent.</a:t>
            </a:r>
          </a:p>
        </p:txBody>
      </p:sp>
      <p:sp>
        <p:nvSpPr>
          <p:cNvPr id="6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3096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Identify who and what is affected.</a:t>
            </a:r>
          </a:p>
        </p:txBody>
      </p:sp>
      <p:sp>
        <p:nvSpPr>
          <p:cNvPr id="7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3888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Record the time and the observed symptoms.</a:t>
            </a:r>
          </a:p>
        </p:txBody>
      </p:sp>
      <p:sp>
        <p:nvSpPr>
          <p:cNvPr id="8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4680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Choose the next check before making changes.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7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EDC"/>
          </a:solidFill>
          <a:ln xmlns:a="http://schemas.openxmlformats.org/drawingml/2006/main" w="0">
            <a:solidFill>
              <a:srgbClr val="F7EEDC"/>
            </a:solidFill>
          </a:ln>
        </p:spPr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432000"/>
            <a:ext cx="1044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500">
                <a:solidFill>
                  <a:srgbClr val="526179"/>
                </a:solidFill>
              </a:rPr>
              <a:t>TEAM EXERCISE / 5 MINUTES</a:t>
            </a:r>
          </a:p>
        </p:txBody>
      </p:sp>
      <p:sp>
        <p:nvSpPr>
          <p:cNvPr id="4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1080000"/>
            <a:ext cx="10440000" cy="82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Put the lesson into practice</a:t>
            </a:r>
          </a:p>
        </p:txBody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76000" y="2088000"/>
            <a:ext cx="1044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526179"/>
                </a:solidFill>
              </a:rPr>
              <a:t>Use a recent example from your own service.</a:t>
            </a:r>
          </a:p>
        </p:txBody>
      </p:sp>
      <p:sp>
        <p:nvSpPr>
          <p:cNvPr id="6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3096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Who would take ownership?</a:t>
            </a:r>
          </a:p>
        </p:txBody>
      </p:sp>
      <p:sp>
        <p:nvSpPr>
          <p:cNvPr id="7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3888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Where would you record impact?</a:t>
            </a:r>
          </a:p>
        </p:txBody>
      </p:sp>
      <p:sp>
        <p:nvSpPr>
          <p:cNvPr id="8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4680000"/>
            <a:ext cx="1008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How would the team communicate updates?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0</ap:Notes>
  <ap:Slides>3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2026-09-07T20:17:54.0000000Z</dcterms:created>
  <dcterms:modified xsi:type="dcterms:W3CDTF">2026-09-07T20:17:54.4997779Z</dcterms:modified>
</coreProperties>
</file>