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jpeg" ContentType="image/jpeg"/>
  <Default Extension="rels" ContentType="application/vnd.openxmlformats-package.relationships+xml"/>
  <Default Extension="png" ContentType="image/png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ppt/notesMasters/theme/theme2.xml" ContentType="application/vnd.openxmlformats-officedocument.theme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7e0ef945b6d04c5b" /><Relationship Type="http://schemas.openxmlformats.org/officeDocument/2006/relationships/extended-properties" Target="/docProps/app.xml" Id="R4d6a9e7955214ce5" /><Relationship Type="http://schemas.openxmlformats.org/package/2006/relationships/metadata/core-properties" Target="/docProps/core.xml" Id="R17c8a96cf1d548f3" /><Relationship Type="http://schemas.openxmlformats.org/package/2006/relationships/metadata/thumbnail" Target="/docProps/thumbnail.jpeg" Id="R342869b7c6dd4b63" /></Relationships>
</file>

<file path=ppt/presentation.xml><?xml version="1.0" encoding="utf-8"?>
<p:presentation xmlns:p="http://schemas.openxmlformats.org/presentationml/2006/main" saveSubsetFonts="1">
  <p:sldMasterIdLst>
    <p:sldMasterId xmlns:r="http://schemas.openxmlformats.org/officeDocument/2006/relationships" id="2147483648" r:id="rId1"/>
  </p:sldMasterIdLst>
  <p:notesMasterIdLst>
    <p:notesMasterId xmlns:r="http://schemas.openxmlformats.org/officeDocument/2006/relationships" r:id="R8f94365a01414778"/>
  </p:notesMasterIdLst>
  <p:sldIdLst>
    <p:sldId xmlns:r="http://schemas.openxmlformats.org/officeDocument/2006/relationships" id="256" r:id="rId2"/>
    <p:sldId xmlns:r="http://schemas.openxmlformats.org/officeDocument/2006/relationships" id="257" r:id="rId3"/>
    <p:sldId xmlns:r="http://schemas.openxmlformats.org/officeDocument/2006/relationships" id="258" r:id="rId4"/>
    <p:sldId xmlns:r="http://schemas.openxmlformats.org/officeDocument/2006/relationships" id="259" r:id="rId5"/>
  </p:sldIdLst>
  <p:sldSz cx="15240000" cy="8572500" type="screen16x9"/>
  <p:notesSz cx="6858000" cy="9144000"/>
  <p:defaultTextStyle/>
</p:presentation>
</file>

<file path=ppt/presProps.xml><?xml version="1.0" encoding="utf-8"?>
<p:presentationPr xmlns:p="http://schemas.openxmlformats.org/presentationml/2006/main">
  <p:showPr showNarration="0" showAnimation="1" useTimings="1"/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p="http://schemas.openxmlformats.org/presentationml/2006/main">
  <p:normalViewPr>
    <p:restoredLeft sz="15989" autoAdjust="0"/>
    <p:restoredTop sz="94660"/>
  </p:normalViewPr>
  <p:slideViewPr>
    <p:cSldViewPr snapToGrid="0">
      <p:cViewPr varScale="1">
        <p:scale>
          <a:sx xmlns:a="http://schemas.openxmlformats.org/drawingml/2006/main" n="142" d="100"/>
          <a:sy xmlns:a="http://schemas.openxmlformats.org/drawingml/2006/main" n="142" d="100"/>
        </p:scale>
        <p:origin x="0" y="0"/>
      </p:cViewPr>
    </p:cSldViewPr>
  </p:slideViewPr>
  <p:notesTextViewPr>
    <p:cViewPr>
      <p:scale>
        <a:sx xmlns:a="http://schemas.openxmlformats.org/drawingml/2006/main" n="1" d="1"/>
        <a:sy xmlns:a="http://schemas.openxmlformats.org/drawingml/2006/main" n="1" d="1"/>
      </p:scale>
      <p:origin x="0" y="0"/>
    </p:cViewPr>
  </p:notesText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theme" Target="/ppt/theme/theme1.xml" Id="R7e3b0b4eb9cc41d6" /><Relationship Type="http://schemas.openxmlformats.org/officeDocument/2006/relationships/presProps" Target="/ppt/presProps.xml" Id="R97a82b388f4c4a70" /><Relationship Type="http://schemas.openxmlformats.org/officeDocument/2006/relationships/viewProps" Target="/ppt/viewProps.xml" Id="R65999437a7a54d74" /><Relationship Type="http://schemas.openxmlformats.org/officeDocument/2006/relationships/tableStyles" Target="/ppt/tableStyles.xml" Id="R18b86dca53af430d" /><Relationship Type="http://schemas.openxmlformats.org/officeDocument/2006/relationships/notesMaster" Target="/ppt/notesMasters/notesMaster1.xml" Id="R8f94365a01414778" /><Relationship Type="http://schemas.openxmlformats.org/officeDocument/2006/relationships/slide" Target="/ppt/slides/slide2.xml" Id="rId2" /><Relationship Type="http://schemas.openxmlformats.org/officeDocument/2006/relationships/slide" Target="/ppt/slides/slide3.xml" Id="rId3" /><Relationship Type="http://schemas.openxmlformats.org/officeDocument/2006/relationships/slide" Target="/ppt/slides/slide4.xml" Id="rId4" /><Relationship Type="http://schemas.openxmlformats.org/officeDocument/2006/relationships/slide" Target="/ppt/slides/slide5.xml" Id="rId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2.xml" Id="Rcf0e9dc6676d4f60" /></Relationships>
</file>

<file path=ppt/notesMasters/notesMaster1.xml><?xml version="1.0" encoding="utf-8"?>
<p:notesMaster xmlns:p="http://schemas.openxmlformats.org/presentationml/2006/main">
  <p:cSld>
    <p:bg>
      <p:bgPr>
        <a:noFill xmlns:a="http://schemas.openxmlformats.org/drawingml/2006/main"/>
      </p:bgPr>
    </p:bg>
    <p:spTree>
      <p:nvGrpSpPr>
        <p:cNvPr id="1" name="Notes Group Shape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Notes Placeholder"/>
          <p:cNvSpPr/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Slide Image Placeholder"/>
          <p:cNvSpPr/>
          <p:nvPr>
            <p:ph type="sldImg" idx="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Date Placeholder"/>
          <p:cNvSpPr/>
          <p:nvPr>
            <p:ph type="dt" idx="3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5" name="Slide Number Placeholder"/>
          <p:cNvSpPr/>
          <p:nvPr>
            <p:ph type="sldNum" idx="4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6" name="Footer Placeholder"/>
          <p:cNvSpPr/>
          <p:nvPr>
            <p:ph type="ftr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>
      <a:defRPr lang="en-US"/>
    </a:lvl1pPr>
    <a:lvl2pPr xmlns:a="http://schemas.openxmlformats.org/drawingml/2006/main">
      <a:defRPr lang="en-US"/>
    </a:lvl2pPr>
    <a:lvl3pPr xmlns:a="http://schemas.openxmlformats.org/drawingml/2006/main">
      <a:defRPr lang="en-US"/>
    </a:lvl3pPr>
    <a:lvl4pPr xmlns:a="http://schemas.openxmlformats.org/drawingml/2006/main">
      <a:defRPr lang="en-US"/>
    </a:lvl4pPr>
    <a:lvl5pPr xmlns:a="http://schemas.openxmlformats.org/drawingml/2006/main">
      <a:defRPr lang="en-US"/>
    </a:lvl5pPr>
    <a:lvl6pPr xmlns:a="http://schemas.openxmlformats.org/drawingml/2006/main">
      <a:defRPr lang="en-US"/>
    </a:lvl6pPr>
    <a:lvl7pPr xmlns:a="http://schemas.openxmlformats.org/drawingml/2006/main">
      <a:defRPr lang="en-US"/>
    </a:lvl7pPr>
    <a:lvl8pPr xmlns:a="http://schemas.openxmlformats.org/drawingml/2006/main">
      <a:defRPr lang="en-US"/>
    </a:lvl8pPr>
    <a:lvl9pPr xmlns:a="http://schemas.openxmlformats.org/drawingml/2006/main">
      <a:defRPr lang="en-US"/>
    </a:lvl9pPr>
  </p:notesStyle>
</p:notesMaster>
</file>

<file path=ppt/notesMasters/theme/theme2.xml><?xml version="1.0" encoding="utf-8"?>
<a:theme xmlns:thm15="http://schemas.microsoft.com/office/thememl/2012/main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3.xml" Id="R834377f56e8f4cce" /><Relationship Type="http://schemas.openxmlformats.org/officeDocument/2006/relationships/notesMaster" Target="/ppt/notesMasters/notesMaster1.xml" Id="R636b5fff4ec147a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4.xml" Id="Raf4d5e21c2b94882" /><Relationship Type="http://schemas.openxmlformats.org/officeDocument/2006/relationships/notesMaster" Target="/ppt/notesMasters/notesMaster1.xml" Id="Ra4319355ac1d4a2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5.xml" Id="R42d4aca2427e4ba9" /><Relationship Type="http://schemas.openxmlformats.org/officeDocument/2006/relationships/notesMaster" Target="/ppt/notesMasters/notesMaster1.xml" Id="R0ca96de5cda04477" /></Relationships>
</file>

<file path=ppt/notesSlides/notesSlide1.xml><?xml version="1.0" encoding="utf-8"?>
<p:notes xmlns:p="http://schemas.openxmlformats.org/presentationml/2006/main">
  <p:cSld>
    <p:spTree>
      <p:nvGrpSpPr>
        <p:cNvPr id="1" name="Notes Group Shape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lang="en-US"/>
              <a:t>Editable report data. Source revision 86. Timeline</a:t>
            </a:r>
            <a:endParaRPr lang="en-US"/>
          </a:p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Notes Group Shape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lang="en-US"/>
              <a:t>Editable report data. Source revision 86. Timeline</a:t>
            </a:r>
            <a:endParaRPr lang="en-US"/>
          </a:p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Notes Group Shape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lang="en-US"/>
              <a:t>Editable report data. Source revision 86. Timeline</a:t>
            </a:r>
            <a:endParaRPr lang="en-US"/>
          </a:p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33942375eb74f73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473cab787244476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da93f29507d459d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389b0c9f3ea4d34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4fa0763a7164ff1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7368483ef404be8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ab36b7d721e47fd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7e17c4ac0fd43bb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7e60c669d4e4ab5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f108a56532e468a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3dae24badf04a1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8200" y="36512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Subtitle Placeholder 2"/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838200" y="217487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2.xml><?xml version="1.0" encoding="utf-8"?>
<p:sldLayout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8200" y="36512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Content Placeholder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8200" y="2174875"/>
            <a:ext cx="7772400" cy="396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3.xml><?xml version="1.0" encoding="utf-8"?>
<p:sldLayout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Section Header Title 1"/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838200" y="36512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Section Header Text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8200" y="217487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4.xml><?xml version="1.0" encoding="utf-8"?>
<p:sldLayout xmlns:p="http://schemas.openxmlformats.org/presentationml/2006/main" type="twoColTx">
  <p:cSld name="Two Content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Two Content Title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8200" y="36512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Content Placeholder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2174875"/>
            <a:ext cx="3657600" cy="396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4" name="Content Placeholder 3"/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127500" y="2174875"/>
            <a:ext cx="3657600" cy="396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5.xml><?xml version="1.0" encoding="utf-8"?>
<p:sldLayout xmlns:p="http://schemas.openxmlformats.org/presentationml/2006/main" type="twoObj">
  <p:cSld name="Comparison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Comparison Title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365125"/>
            <a:ext cx="8048625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Left Text Placeholder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899158"/>
            <a:ext cx="3889375" cy="3504892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4" name="Right Text Placeholder 3"/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457200" y="899158"/>
            <a:ext cx="3889375" cy="3504892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6.xml><?xml version="1.0" encoding="utf-8"?>
<p:sldLayout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8200" y="36512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7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</p:spTree>
  </p:cSld>
  <p:clrMapOvr>
    <a:masterClrMapping xmlns:a="http://schemas.openxmlformats.org/drawingml/2006/main"/>
  </p:clrMapOvr>
</p:sldLayout>
</file>

<file path=ppt/slideLayouts/slideLayout8.xml><?xml version="1.0" encoding="utf-8"?>
<p:sldLayout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Picture Title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8200" y="365125"/>
            <a:ext cx="7772400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4" name="Picture Placeholder 3"/>
          <p:cNvSpPr>
            <a:spLocks xmlns:a="http://schemas.openxmlformats.org/drawingml/2006/main" noGrp="1"/>
          </p:cNvSpPr>
          <p:nvPr>
            <p:ph type="pic" idx="2"/>
          </p:nvPr>
        </p:nvSpPr>
        <p:spPr>
          <a:xfrm xmlns:a="http://schemas.openxmlformats.org/drawingml/2006/main">
            <a:off x="838200" y="760000"/>
            <a:ext cx="7772400" cy="1016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Caption Placeholder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8200" y="1912625"/>
            <a:ext cx="77724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9.xml><?xml version="1.0" encoding="utf-8"?>
<p:sldLayout xmlns:p="http://schemas.openxmlformats.org/presentationml/2006/main" type="vertTitleAndTx">
  <p:cSld name="Title and Vertical Text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914400" y="365125"/>
            <a:ext cx="1828800" cy="6858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Vertical Text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2743200" y="365125"/>
            <a:ext cx="5486400" cy="6858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10.xml><?xml version="1.0" encoding="utf-8"?>
<p:sldLayout xmlns:p="http://schemas.openxmlformats.org/presentationml/2006/main" type="vertTx">
  <p:cSld name="Vertical Title and Text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914400" y="365125"/>
            <a:ext cx="2743200" cy="6858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Text Placeholder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365125" y="365125"/>
            <a:ext cx="914400" cy="6858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11.xml><?xml version="1.0" encoding="utf-8"?>
<p:sldLayout xmlns:p="http://schemas.openxmlformats.org/presentationml/2006/main" type="twoObj">
  <p:cSld name="Two Content with Caption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8200" y="36512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Content Placeholder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2174875"/>
            <a:ext cx="3657600" cy="396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4" name="Content Placeholder 3"/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127500" y="2174875"/>
            <a:ext cx="3657600" cy="396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5" name="Caption Placeholder 4"/>
          <p:cNvSpPr>
            <a:spLocks xmlns:a="http://schemas.openxmlformats.org/drawingml/2006/main" noGrp="1"/>
          </p:cNvSpPr>
          <p:nvPr>
            <p:ph type="obj" idx="3"/>
          </p:nvPr>
        </p:nvSpPr>
        <p:spPr>
          <a:xfrm xmlns:a="http://schemas.openxmlformats.org/drawingml/2006/main">
            <a:off x="685800" y="6200000"/>
            <a:ext cx="7090000" cy="60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slideLayout" Target="/ppt/slideLayouts/slideLayout2.xml" Id="rId2" /><Relationship Type="http://schemas.openxmlformats.org/officeDocument/2006/relationships/slideLayout" Target="/ppt/slideLayouts/slideLayout3.xml" Id="rId3" /><Relationship Type="http://schemas.openxmlformats.org/officeDocument/2006/relationships/slideLayout" Target="/ppt/slideLayouts/slideLayout4.xml" Id="rId4" /><Relationship Type="http://schemas.openxmlformats.org/officeDocument/2006/relationships/slideLayout" Target="/ppt/slideLayouts/slideLayout5.xml" Id="rId5" /><Relationship Type="http://schemas.openxmlformats.org/officeDocument/2006/relationships/slideLayout" Target="/ppt/slideLayouts/slideLayout6.xml" Id="rId6" /><Relationship Type="http://schemas.openxmlformats.org/officeDocument/2006/relationships/slideLayout" Target="/ppt/slideLayouts/slideLayout7.xml" Id="rId7" /><Relationship Type="http://schemas.openxmlformats.org/officeDocument/2006/relationships/slideLayout" Target="/ppt/slideLayouts/slideLayout8.xml" Id="rId8" /><Relationship Type="http://schemas.openxmlformats.org/officeDocument/2006/relationships/slideLayout" Target="/ppt/slideLayouts/slideLayout9.xml" Id="rId9" /><Relationship Type="http://schemas.openxmlformats.org/officeDocument/2006/relationships/slideLayout" Target="/ppt/slideLayouts/slideLayout10.xml" Id="rId10" /><Relationship Type="http://schemas.openxmlformats.org/officeDocument/2006/relationships/slideLayout" Target="/ppt/slideLayouts/slideLayout11.xml" Id="rId11" /><Relationship Type="http://schemas.openxmlformats.org/officeDocument/2006/relationships/theme" Target="/ppt/theme/theme1.xml" Id="rId1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  <p:sldLayoutId xmlns:r="http://schemas.openxmlformats.org/officeDocument/2006/relationships" id="2147483650" r:id="rId2"/>
    <p:sldLayoutId xmlns:r="http://schemas.openxmlformats.org/officeDocument/2006/relationships" id="2147483651" r:id="rId3"/>
    <p:sldLayoutId xmlns:r="http://schemas.openxmlformats.org/officeDocument/2006/relationships" id="2147483652" r:id="rId4"/>
    <p:sldLayoutId xmlns:r="http://schemas.openxmlformats.org/officeDocument/2006/relationships" id="2147483653" r:id="rId5"/>
    <p:sldLayoutId xmlns:r="http://schemas.openxmlformats.org/officeDocument/2006/relationships" id="2147483654" r:id="rId6"/>
    <p:sldLayoutId xmlns:r="http://schemas.openxmlformats.org/officeDocument/2006/relationships" id="2147483655" r:id="rId7"/>
    <p:sldLayoutId xmlns:r="http://schemas.openxmlformats.org/officeDocument/2006/relationships" id="2147483656" r:id="rId8"/>
    <p:sldLayoutId xmlns:r="http://schemas.openxmlformats.org/officeDocument/2006/relationships" id="2147483657" r:id="rId9"/>
    <p:sldLayoutId xmlns:r="http://schemas.openxmlformats.org/officeDocument/2006/relationships" id="2147483658" r:id="rId10"/>
    <p:sldLayoutId xmlns:r="http://schemas.openxmlformats.org/officeDocument/2006/relationships" id="2147483659" r:id="rId11"/>
  </p:sldLayoutIdLst>
  <p:txStyles>
    <p:titleStyle/>
    <p:bodyStyle/>
    <p:otherStyle/>
  </p:txStyles>
</p:sldMaster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image" Target="/ppt/media/image1.png" Id="R12211fc2aeb14a9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notesSlide" Target="/ppt/notesSlides/notesSlide1.xml" Id="rId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notesSlide" Target="/ppt/notesSlides/notesSlide2.xml" Id="rId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notesSlide" Target="/ppt/notesSlides/notesSlide3.xml" Id="rId2" /></Relationships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2211fc2aeb14a98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0" y="1123950"/>
            <a:ext cx="15240000" cy="6324600"/>
          </a:xfrm>
          <a:prstGeom xmlns:a="http://schemas.openxmlformats.org/drawingml/2006/main" prst="rect">
            <a:avLst/>
          </a:prstGeom>
        </p:spPr>
      </p:pic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TextBox 1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355600" y="355600"/>
            <a:ext cx="14528800" cy="406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200">
                <a:solidFill>
                  <a:srgbClr val="183047"/>
                </a:solidFill>
                <a:latin typeface="Arial"/>
              </a:rPr>
              <a:t>Autumn release / milestone timeline</a:t>
            </a:r>
          </a:p>
        </p:txBody>
      </p:sp>
      <p:sp>
        <p:nvSpPr>
          <p:cNvPr id="3" name="TextBox 2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355600" y="812800"/>
            <a:ext cx="14528800" cy="317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1300">
                <a:solidFill>
                  <a:srgbClr val="64748B"/>
                </a:solidFill>
                <a:latin typeface="Arial"/>
              </a:rPr>
              <a:t>Timeline</a:t>
            </a:r>
          </a:p>
        </p:txBody>
      </p:sp>
      <p:graphicFrame>
        <p:nvGraphicFramePr>
          <p:cNvPr id="4" name="Table 1"/>
          <p:cNvGraphicFramePr/>
          <p:nvPr/>
        </p:nvGraphicFramePr>
        <p:xfrm>
          <a:off xmlns:a="http://schemas.openxmlformats.org/drawingml/2006/main" x="355600" y="1270000"/>
          <a:ext xmlns:a="http://schemas.openxmlformats.org/drawingml/2006/main" cx="14528800" cy="2667000"/>
        </p:xfrm>
        <a:graphic xmlns:a="http://schemas.openxmlformats.org/drawingml/2006/main"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81000">
                <a:tc>
                  <a:txBody>
                    <a:bodyPr>
                      <a:noAutofit/>
                    </a:bodyPr>
                    <a:lstStyle/>
                    <a:p>
                      <a:r>
                        <a:rPr lang="en-US" sz="1200" b="1">
                          <a:solidFill>
                            <a:srgbClr val="FFFFFF"/>
                          </a:solidFill>
                          <a:latin typeface="Arial"/>
                        </a:rPr>
                        <a:t>Name</a:t>
                      </a:r>
                      <a:endParaRPr lang="en-US"/>
                    </a:p>
                  </a:txBody>
                  <a:tcPr>
                    <a:lnL>
                      <a:solidFill>
                        <a:srgbClr val="E3EAF0"/>
                      </a:solidFill>
                    </a:lnL>
                    <a:lnR>
                      <a:solidFill>
                        <a:srgbClr val="E3EAF0"/>
                      </a:solidFill>
                    </a:lnR>
                    <a:lnT>
                      <a:solidFill>
                        <a:srgbClr val="E3EAF0"/>
                      </a:solidFill>
                    </a:lnT>
                    <a:lnB>
                      <a:solidFill>
                        <a:srgbClr val="E3EAF0"/>
                      </a:solidFill>
                    </a:lnB>
                    <a:solidFill>
                      <a:srgbClr val="1830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>
                      <a:noAutofit/>
                    </a:bodyPr>
                    <a:lstStyle/>
                    <a:p>
                      <a:r>
                        <a:rPr lang="en-US" sz="1200">
                          <a:solidFill>
                            <a:srgbClr val="183047"/>
                          </a:solidFill>
                          <a:latin typeface="Arial"/>
                        </a:rPr>
                        <a:t>Prepare the pilot</a:t>
                      </a:r>
                      <a:endParaRPr lang="en-US"/>
                    </a:p>
                  </a:txBody>
                  <a:tcPr>
                    <a:lnL>
                      <a:solidFill>
                        <a:srgbClr val="E3EAF0"/>
                      </a:solidFill>
                    </a:lnL>
                    <a:lnR>
                      <a:solidFill>
                        <a:srgbClr val="E3EAF0"/>
                      </a:solidFill>
                    </a:lnR>
                    <a:lnT>
                      <a:solidFill>
                        <a:srgbClr val="E3EAF0"/>
                      </a:solidFill>
                    </a:lnT>
                    <a:lnB>
                      <a:solidFill>
                        <a:srgbClr val="E3EAF0"/>
                      </a:solidFill>
                    </a:lnB>
                    <a:solidFill>
                      <a:srgbClr val="F4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>
                      <a:noAutofit/>
                    </a:bodyPr>
                    <a:lstStyle/>
                    <a:p>
                      <a:r>
                        <a:rPr lang="en-US" sz="1200">
                          <a:solidFill>
                            <a:srgbClr val="183047"/>
                          </a:solidFill>
                          <a:latin typeface="Arial"/>
                        </a:rPr>
                        <a:t>Pilot ready</a:t>
                      </a:r>
                      <a:endParaRPr lang="en-US"/>
                    </a:p>
                  </a:txBody>
                  <a:tcPr>
                    <a:lnL>
                      <a:solidFill>
                        <a:srgbClr val="E3EAF0"/>
                      </a:solidFill>
                    </a:lnL>
                    <a:lnR>
                      <a:solidFill>
                        <a:srgbClr val="E3EAF0"/>
                      </a:solidFill>
                    </a:lnR>
                    <a:lnT>
                      <a:solidFill>
                        <a:srgbClr val="E3EAF0"/>
                      </a:solidFill>
                    </a:lnT>
                    <a:lnB>
                      <a:solidFill>
                        <a:srgbClr val="E3EAF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>
                      <a:noAutofit/>
                    </a:bodyPr>
                    <a:lstStyle/>
                    <a:p>
                      <a:r>
                        <a:rPr lang="en-US" sz="1200">
                          <a:solidFill>
                            <a:srgbClr val="183047"/>
                          </a:solidFill>
                          <a:latin typeface="Arial"/>
                        </a:rPr>
                        <a:t>Run the pilot</a:t>
                      </a:r>
                      <a:endParaRPr lang="en-US"/>
                    </a:p>
                  </a:txBody>
                  <a:tcPr>
                    <a:lnL>
                      <a:solidFill>
                        <a:srgbClr val="E3EAF0"/>
                      </a:solidFill>
                    </a:lnL>
                    <a:lnR>
                      <a:solidFill>
                        <a:srgbClr val="E3EAF0"/>
                      </a:solidFill>
                    </a:lnR>
                    <a:lnT>
                      <a:solidFill>
                        <a:srgbClr val="E3EAF0"/>
                      </a:solidFill>
                    </a:lnT>
                    <a:lnB>
                      <a:solidFill>
                        <a:srgbClr val="E3EAF0"/>
                      </a:solidFill>
                    </a:lnB>
                    <a:solidFill>
                      <a:srgbClr val="F4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>
                      <a:noAutofit/>
                    </a:bodyPr>
                    <a:lstStyle/>
                    <a:p>
                      <a:r>
                        <a:rPr lang="en-US" sz="1200">
                          <a:solidFill>
                            <a:srgbClr val="183047"/>
                          </a:solidFill>
                          <a:latin typeface="Arial"/>
                        </a:rPr>
                        <a:t>Pilot accepted</a:t>
                      </a:r>
                      <a:endParaRPr lang="en-US"/>
                    </a:p>
                  </a:txBody>
                  <a:tcPr>
                    <a:lnL>
                      <a:solidFill>
                        <a:srgbClr val="E3EAF0"/>
                      </a:solidFill>
                    </a:lnL>
                    <a:lnR>
                      <a:solidFill>
                        <a:srgbClr val="E3EAF0"/>
                      </a:solidFill>
                    </a:lnR>
                    <a:lnT>
                      <a:solidFill>
                        <a:srgbClr val="E3EAF0"/>
                      </a:solidFill>
                    </a:lnT>
                    <a:lnB>
                      <a:solidFill>
                        <a:srgbClr val="E3EAF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000">
                <a:tc>
                  <a:txBody>
                    <a:bodyPr>
                      <a:noAutofit/>
                    </a:bodyPr>
                    <a:lstStyle/>
                    <a:p>
                      <a:r>
                        <a:rPr lang="en-US" sz="1200">
                          <a:solidFill>
                            <a:srgbClr val="183047"/>
                          </a:solidFill>
                          <a:latin typeface="Arial"/>
                        </a:rPr>
                        <a:t>Roll out the service</a:t>
                      </a:r>
                      <a:endParaRPr lang="en-US"/>
                    </a:p>
                  </a:txBody>
                  <a:tcPr>
                    <a:lnL>
                      <a:solidFill>
                        <a:srgbClr val="E3EAF0"/>
                      </a:solidFill>
                    </a:lnL>
                    <a:lnR>
                      <a:solidFill>
                        <a:srgbClr val="E3EAF0"/>
                      </a:solidFill>
                    </a:lnR>
                    <a:lnT>
                      <a:solidFill>
                        <a:srgbClr val="E3EAF0"/>
                      </a:solidFill>
                    </a:lnT>
                    <a:lnB>
                      <a:solidFill>
                        <a:srgbClr val="E3EAF0"/>
                      </a:solidFill>
                    </a:lnB>
                    <a:solidFill>
                      <a:srgbClr val="F4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1000">
                <a:tc>
                  <a:txBody>
                    <a:bodyPr>
                      <a:noAutofit/>
                    </a:bodyPr>
                    <a:lstStyle/>
                    <a:p>
                      <a:r>
                        <a:rPr lang="en-US" sz="1200">
                          <a:solidFill>
                            <a:srgbClr val="183047"/>
                          </a:solidFill>
                          <a:latin typeface="Arial"/>
                        </a:rPr>
                        <a:t>Service handover</a:t>
                      </a:r>
                      <a:endParaRPr lang="en-US"/>
                    </a:p>
                  </a:txBody>
                  <a:tcPr>
                    <a:lnL>
                      <a:solidFill>
                        <a:srgbClr val="E3EAF0"/>
                      </a:solidFill>
                    </a:lnL>
                    <a:lnR>
                      <a:solidFill>
                        <a:srgbClr val="E3EAF0"/>
                      </a:solidFill>
                    </a:lnR>
                    <a:lnT>
                      <a:solidFill>
                        <a:srgbClr val="E3EAF0"/>
                      </a:solidFill>
                    </a:lnT>
                    <a:lnB>
                      <a:solidFill>
                        <a:srgbClr val="E3EAF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TextBox 1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355600" y="355600"/>
            <a:ext cx="14528800" cy="406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200">
                <a:solidFill>
                  <a:srgbClr val="183047"/>
                </a:solidFill>
                <a:latin typeface="Arial"/>
              </a:rPr>
              <a:t>Autumn release / milestone timeline</a:t>
            </a:r>
          </a:p>
        </p:txBody>
      </p:sp>
      <p:sp>
        <p:nvSpPr>
          <p:cNvPr id="3" name="TextBox 2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355600" y="812800"/>
            <a:ext cx="14528800" cy="317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1300">
                <a:solidFill>
                  <a:srgbClr val="64748B"/>
                </a:solidFill>
                <a:latin typeface="Arial"/>
              </a:rPr>
              <a:t>Status and groups</a:t>
            </a:r>
          </a:p>
        </p:txBody>
      </p:sp>
      <p:graphicFrame>
        <p:nvGraphicFramePr>
          <p:cNvPr id="4" name="Table 1"/>
          <p:cNvGraphicFramePr/>
          <p:nvPr/>
        </p:nvGraphicFramePr>
        <p:xfrm>
          <a:off xmlns:a="http://schemas.openxmlformats.org/drawingml/2006/main" x="355600" y="1270000"/>
          <a:ext xmlns:a="http://schemas.openxmlformats.org/drawingml/2006/main" cx="14528800" cy="2667000"/>
        </p:xfrm>
        <a:graphic xmlns:a="http://schemas.openxmlformats.org/drawingml/2006/main"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8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62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62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1000">
                <a:tc>
                  <a:txBody>
                    <a:bodyPr>
                      <a:noAutofit/>
                    </a:bodyPr>
                    <a:lstStyle/>
                    <a:p>
                      <a:r>
                        <a:rPr lang="en-US" sz="1200" b="1">
                          <a:solidFill>
                            <a:srgbClr val="FFFFFF"/>
                          </a:solidFill>
                          <a:latin typeface="Arial"/>
                        </a:rPr>
                        <a:t>UID</a:t>
                      </a:r>
                      <a:endParaRPr lang="en-US"/>
                    </a:p>
                  </a:txBody>
                  <a:tcPr>
                    <a:lnL>
                      <a:solidFill>
                        <a:srgbClr val="E3EAF0"/>
                      </a:solidFill>
                    </a:lnL>
                    <a:lnR>
                      <a:solidFill>
                        <a:srgbClr val="E3EAF0"/>
                      </a:solidFill>
                    </a:lnR>
                    <a:lnT>
                      <a:solidFill>
                        <a:srgbClr val="E3EAF0"/>
                      </a:solidFill>
                    </a:lnT>
                    <a:lnB>
                      <a:solidFill>
                        <a:srgbClr val="E3EAF0"/>
                      </a:solidFill>
                    </a:lnB>
                    <a:solidFill>
                      <a:srgbClr val="183047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lang="en-US" sz="1200" b="1">
                          <a:solidFill>
                            <a:srgbClr val="FFFFFF"/>
                          </a:solidFill>
                          <a:latin typeface="Arial"/>
                        </a:rPr>
                        <a:t>Name</a:t>
                      </a:r>
                      <a:endParaRPr lang="en-US"/>
                    </a:p>
                  </a:txBody>
                  <a:tcPr>
                    <a:lnL>
                      <a:solidFill>
                        <a:srgbClr val="E3EAF0"/>
                      </a:solidFill>
                    </a:lnL>
                    <a:lnR>
                      <a:solidFill>
                        <a:srgbClr val="E3EAF0"/>
                      </a:solidFill>
                    </a:lnR>
                    <a:lnT>
                      <a:solidFill>
                        <a:srgbClr val="E3EAF0"/>
                      </a:solidFill>
                    </a:lnT>
                    <a:lnB>
                      <a:solidFill>
                        <a:srgbClr val="E3EAF0"/>
                      </a:solidFill>
                    </a:lnB>
                    <a:solidFill>
                      <a:srgbClr val="183047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lang="en-US" sz="1200" b="1">
                          <a:solidFill>
                            <a:srgbClr val="FFFFFF"/>
                          </a:solidFill>
                          <a:latin typeface="Arial"/>
                        </a:rPr>
                        <a:t>Status</a:t>
                      </a:r>
                      <a:endParaRPr lang="en-US"/>
                    </a:p>
                  </a:txBody>
                  <a:tcPr>
                    <a:lnL>
                      <a:solidFill>
                        <a:srgbClr val="E3EAF0"/>
                      </a:solidFill>
                    </a:lnL>
                    <a:lnR>
                      <a:solidFill>
                        <a:srgbClr val="E3EAF0"/>
                      </a:solidFill>
                    </a:lnR>
                    <a:lnT>
                      <a:solidFill>
                        <a:srgbClr val="E3EAF0"/>
                      </a:solidFill>
                    </a:lnT>
                    <a:lnB>
                      <a:solidFill>
                        <a:srgbClr val="E3EAF0"/>
                      </a:solidFill>
                    </a:lnB>
                    <a:solidFill>
                      <a:srgbClr val="183047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lang="en-US" sz="1200" b="1">
                          <a:solidFill>
                            <a:srgbClr val="FFFFFF"/>
                          </a:solidFill>
                          <a:latin typeface="Arial"/>
                        </a:rPr>
                        <a:t>Group</a:t>
                      </a:r>
                      <a:endParaRPr lang="en-US"/>
                    </a:p>
                  </a:txBody>
                  <a:tcPr>
                    <a:lnL>
                      <a:solidFill>
                        <a:srgbClr val="E3EAF0"/>
                      </a:solidFill>
                    </a:lnL>
                    <a:lnR>
                      <a:solidFill>
                        <a:srgbClr val="E3EAF0"/>
                      </a:solidFill>
                    </a:lnR>
                    <a:lnT>
                      <a:solidFill>
                        <a:srgbClr val="E3EAF0"/>
                      </a:solidFill>
                    </a:lnT>
                    <a:lnB>
                      <a:solidFill>
                        <a:srgbClr val="E3EAF0"/>
                      </a:solidFill>
                    </a:lnB>
                    <a:solidFill>
                      <a:srgbClr val="1830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>
                      <a:noAutofit/>
                    </a:bodyPr>
                    <a:lstStyle/>
                    <a:p>
                      <a:r>
                        <a:rPr lang="en-US" sz="1200">
                          <a:solidFill>
                            <a:srgbClr val="183047"/>
                          </a:solidFill>
                          <a:latin typeface="Arial"/>
                        </a:rPr>
                        <a:t>1</a:t>
                      </a:r>
                      <a:endParaRPr lang="en-US"/>
                    </a:p>
                  </a:txBody>
                  <a:tcPr>
                    <a:lnL>
                      <a:solidFill>
                        <a:srgbClr val="E3EAF0"/>
                      </a:solidFill>
                    </a:lnL>
                    <a:lnR>
                      <a:solidFill>
                        <a:srgbClr val="E3EAF0"/>
                      </a:solidFill>
                    </a:lnR>
                    <a:lnT>
                      <a:solidFill>
                        <a:srgbClr val="E3EAF0"/>
                      </a:solidFill>
                    </a:lnT>
                    <a:lnB>
                      <a:solidFill>
                        <a:srgbClr val="E3EAF0"/>
                      </a:solidFill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lang="en-US" sz="1200">
                          <a:solidFill>
                            <a:srgbClr val="183047"/>
                          </a:solidFill>
                          <a:latin typeface="Arial"/>
                        </a:rPr>
                        <a:t>Prepare the pilot</a:t>
                      </a:r>
                      <a:endParaRPr lang="en-US"/>
                    </a:p>
                  </a:txBody>
                  <a:tcPr>
                    <a:lnL>
                      <a:solidFill>
                        <a:srgbClr val="E3EAF0"/>
                      </a:solidFill>
                    </a:lnL>
                    <a:lnR>
                      <a:solidFill>
                        <a:srgbClr val="E3EAF0"/>
                      </a:solidFill>
                    </a:lnR>
                    <a:lnT>
                      <a:solidFill>
                        <a:srgbClr val="E3EAF0"/>
                      </a:solidFill>
                    </a:lnT>
                    <a:lnB>
                      <a:solidFill>
                        <a:srgbClr val="E3EAF0"/>
                      </a:solidFill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lang="en-US" sz="1200">
                          <a:solidFill>
                            <a:srgbClr val="183047"/>
                          </a:solidFill>
                          <a:latin typeface="Arial"/>
                        </a:rPr>
                        <a:t>Task; critical</a:t>
                      </a:r>
                      <a:endParaRPr lang="en-US"/>
                    </a:p>
                  </a:txBody>
                  <a:tcPr>
                    <a:lnL>
                      <a:solidFill>
                        <a:srgbClr val="E3EAF0"/>
                      </a:solidFill>
                    </a:lnL>
                    <a:lnR>
                      <a:solidFill>
                        <a:srgbClr val="E3EAF0"/>
                      </a:solidFill>
                    </a:lnR>
                    <a:lnT>
                      <a:solidFill>
                        <a:srgbClr val="E3EAF0"/>
                      </a:solidFill>
                    </a:lnT>
                    <a:lnB>
                      <a:solidFill>
                        <a:srgbClr val="E3EAF0"/>
                      </a:solidFill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lang="en-US" sz="1200">
                          <a:solidFill>
                            <a:srgbClr val="183047"/>
                          </a:solidFill>
                          <a:latin typeface="Arial"/>
                        </a:rPr>
                        <a:t/>
                      </a:r>
                      <a:endParaRPr lang="en-US"/>
                    </a:p>
                  </a:txBody>
                  <a:tcPr>
                    <a:lnL>
                      <a:solidFill>
                        <a:srgbClr val="E3EAF0"/>
                      </a:solidFill>
                    </a:lnL>
                    <a:lnR>
                      <a:solidFill>
                        <a:srgbClr val="E3EAF0"/>
                      </a:solidFill>
                    </a:lnR>
                    <a:lnT>
                      <a:solidFill>
                        <a:srgbClr val="E3EAF0"/>
                      </a:solidFill>
                    </a:lnT>
                    <a:lnB>
                      <a:solidFill>
                        <a:srgbClr val="E3EAF0"/>
                      </a:solidFill>
                    </a:lnB>
                    <a:solidFill>
                      <a:srgbClr val="F4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>
                      <a:noAutofit/>
                    </a:bodyPr>
                    <a:lstStyle/>
                    <a:p>
                      <a:r>
                        <a:rPr lang="en-US" sz="1200">
                          <a:solidFill>
                            <a:srgbClr val="183047"/>
                          </a:solidFill>
                          <a:latin typeface="Arial"/>
                        </a:rPr>
                        <a:t>2</a:t>
                      </a:r>
                      <a:endParaRPr lang="en-US"/>
                    </a:p>
                  </a:txBody>
                  <a:tcPr>
                    <a:lnL>
                      <a:solidFill>
                        <a:srgbClr val="E3EAF0"/>
                      </a:solidFill>
                    </a:lnL>
                    <a:lnR>
                      <a:solidFill>
                        <a:srgbClr val="E3EAF0"/>
                      </a:solidFill>
                    </a:lnR>
                    <a:lnT>
                      <a:solidFill>
                        <a:srgbClr val="E3EAF0"/>
                      </a:solidFill>
                    </a:lnT>
                    <a:lnB>
                      <a:solidFill>
                        <a:srgbClr val="E3EAF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lang="en-US" sz="1200">
                          <a:solidFill>
                            <a:srgbClr val="183047"/>
                          </a:solidFill>
                          <a:latin typeface="Arial"/>
                        </a:rPr>
                        <a:t>Pilot ready</a:t>
                      </a:r>
                      <a:endParaRPr lang="en-US"/>
                    </a:p>
                  </a:txBody>
                  <a:tcPr>
                    <a:lnL>
                      <a:solidFill>
                        <a:srgbClr val="E3EAF0"/>
                      </a:solidFill>
                    </a:lnL>
                    <a:lnR>
                      <a:solidFill>
                        <a:srgbClr val="E3EAF0"/>
                      </a:solidFill>
                    </a:lnR>
                    <a:lnT>
                      <a:solidFill>
                        <a:srgbClr val="E3EAF0"/>
                      </a:solidFill>
                    </a:lnT>
                    <a:lnB>
                      <a:solidFill>
                        <a:srgbClr val="E3EAF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lang="en-US" sz="1200">
                          <a:solidFill>
                            <a:srgbClr val="183047"/>
                          </a:solidFill>
                          <a:latin typeface="Arial"/>
                        </a:rPr>
                        <a:t>Task; critical</a:t>
                      </a:r>
                      <a:endParaRPr lang="en-US"/>
                    </a:p>
                  </a:txBody>
                  <a:tcPr>
                    <a:lnL>
                      <a:solidFill>
                        <a:srgbClr val="E3EAF0"/>
                      </a:solidFill>
                    </a:lnL>
                    <a:lnR>
                      <a:solidFill>
                        <a:srgbClr val="E3EAF0"/>
                      </a:solidFill>
                    </a:lnR>
                    <a:lnT>
                      <a:solidFill>
                        <a:srgbClr val="E3EAF0"/>
                      </a:solidFill>
                    </a:lnT>
                    <a:lnB>
                      <a:solidFill>
                        <a:srgbClr val="E3EAF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lang="en-US" sz="1200">
                          <a:solidFill>
                            <a:srgbClr val="183047"/>
                          </a:solidFill>
                          <a:latin typeface="Arial"/>
                        </a:rPr>
                        <a:t/>
                      </a:r>
                      <a:endParaRPr lang="en-US"/>
                    </a:p>
                  </a:txBody>
                  <a:tcPr>
                    <a:lnL>
                      <a:solidFill>
                        <a:srgbClr val="E3EAF0"/>
                      </a:solidFill>
                    </a:lnL>
                    <a:lnR>
                      <a:solidFill>
                        <a:srgbClr val="E3EAF0"/>
                      </a:solidFill>
                    </a:lnR>
                    <a:lnT>
                      <a:solidFill>
                        <a:srgbClr val="E3EAF0"/>
                      </a:solidFill>
                    </a:lnT>
                    <a:lnB>
                      <a:solidFill>
                        <a:srgbClr val="E3EAF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>
                      <a:noAutofit/>
                    </a:bodyPr>
                    <a:lstStyle/>
                    <a:p>
                      <a:r>
                        <a:rPr lang="en-US" sz="1200">
                          <a:solidFill>
                            <a:srgbClr val="183047"/>
                          </a:solidFill>
                          <a:latin typeface="Arial"/>
                        </a:rPr>
                        <a:t>3</a:t>
                      </a:r>
                      <a:endParaRPr lang="en-US"/>
                    </a:p>
                  </a:txBody>
                  <a:tcPr>
                    <a:lnL>
                      <a:solidFill>
                        <a:srgbClr val="E3EAF0"/>
                      </a:solidFill>
                    </a:lnL>
                    <a:lnR>
                      <a:solidFill>
                        <a:srgbClr val="E3EAF0"/>
                      </a:solidFill>
                    </a:lnR>
                    <a:lnT>
                      <a:solidFill>
                        <a:srgbClr val="E3EAF0"/>
                      </a:solidFill>
                    </a:lnT>
                    <a:lnB>
                      <a:solidFill>
                        <a:srgbClr val="E3EAF0"/>
                      </a:solidFill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lang="en-US" sz="1200">
                          <a:solidFill>
                            <a:srgbClr val="183047"/>
                          </a:solidFill>
                          <a:latin typeface="Arial"/>
                        </a:rPr>
                        <a:t>Run the pilot</a:t>
                      </a:r>
                      <a:endParaRPr lang="en-US"/>
                    </a:p>
                  </a:txBody>
                  <a:tcPr>
                    <a:lnL>
                      <a:solidFill>
                        <a:srgbClr val="E3EAF0"/>
                      </a:solidFill>
                    </a:lnL>
                    <a:lnR>
                      <a:solidFill>
                        <a:srgbClr val="E3EAF0"/>
                      </a:solidFill>
                    </a:lnR>
                    <a:lnT>
                      <a:solidFill>
                        <a:srgbClr val="E3EAF0"/>
                      </a:solidFill>
                    </a:lnT>
                    <a:lnB>
                      <a:solidFill>
                        <a:srgbClr val="E3EAF0"/>
                      </a:solidFill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lang="en-US" sz="1200">
                          <a:solidFill>
                            <a:srgbClr val="183047"/>
                          </a:solidFill>
                          <a:latin typeface="Arial"/>
                        </a:rPr>
                        <a:t>Task; critical</a:t>
                      </a:r>
                      <a:endParaRPr lang="en-US"/>
                    </a:p>
                  </a:txBody>
                  <a:tcPr>
                    <a:lnL>
                      <a:solidFill>
                        <a:srgbClr val="E3EAF0"/>
                      </a:solidFill>
                    </a:lnL>
                    <a:lnR>
                      <a:solidFill>
                        <a:srgbClr val="E3EAF0"/>
                      </a:solidFill>
                    </a:lnR>
                    <a:lnT>
                      <a:solidFill>
                        <a:srgbClr val="E3EAF0"/>
                      </a:solidFill>
                    </a:lnT>
                    <a:lnB>
                      <a:solidFill>
                        <a:srgbClr val="E3EAF0"/>
                      </a:solidFill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lang="en-US" sz="1200">
                          <a:solidFill>
                            <a:srgbClr val="183047"/>
                          </a:solidFill>
                          <a:latin typeface="Arial"/>
                        </a:rPr>
                        <a:t/>
                      </a:r>
                      <a:endParaRPr lang="en-US"/>
                    </a:p>
                  </a:txBody>
                  <a:tcPr>
                    <a:lnL>
                      <a:solidFill>
                        <a:srgbClr val="E3EAF0"/>
                      </a:solidFill>
                    </a:lnL>
                    <a:lnR>
                      <a:solidFill>
                        <a:srgbClr val="E3EAF0"/>
                      </a:solidFill>
                    </a:lnR>
                    <a:lnT>
                      <a:solidFill>
                        <a:srgbClr val="E3EAF0"/>
                      </a:solidFill>
                    </a:lnT>
                    <a:lnB>
                      <a:solidFill>
                        <a:srgbClr val="E3EAF0"/>
                      </a:solidFill>
                    </a:lnB>
                    <a:solidFill>
                      <a:srgbClr val="F4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>
                      <a:noAutofit/>
                    </a:bodyPr>
                    <a:lstStyle/>
                    <a:p>
                      <a:r>
                        <a:rPr lang="en-US" sz="1200">
                          <a:solidFill>
                            <a:srgbClr val="183047"/>
                          </a:solidFill>
                          <a:latin typeface="Arial"/>
                        </a:rPr>
                        <a:t>4</a:t>
                      </a:r>
                      <a:endParaRPr lang="en-US"/>
                    </a:p>
                  </a:txBody>
                  <a:tcPr>
                    <a:lnL>
                      <a:solidFill>
                        <a:srgbClr val="E3EAF0"/>
                      </a:solidFill>
                    </a:lnL>
                    <a:lnR>
                      <a:solidFill>
                        <a:srgbClr val="E3EAF0"/>
                      </a:solidFill>
                    </a:lnR>
                    <a:lnT>
                      <a:solidFill>
                        <a:srgbClr val="E3EAF0"/>
                      </a:solidFill>
                    </a:lnT>
                    <a:lnB>
                      <a:solidFill>
                        <a:srgbClr val="E3EAF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lang="en-US" sz="1200">
                          <a:solidFill>
                            <a:srgbClr val="183047"/>
                          </a:solidFill>
                          <a:latin typeface="Arial"/>
                        </a:rPr>
                        <a:t>Pilot accepted</a:t>
                      </a:r>
                      <a:endParaRPr lang="en-US"/>
                    </a:p>
                  </a:txBody>
                  <a:tcPr>
                    <a:lnL>
                      <a:solidFill>
                        <a:srgbClr val="E3EAF0"/>
                      </a:solidFill>
                    </a:lnL>
                    <a:lnR>
                      <a:solidFill>
                        <a:srgbClr val="E3EAF0"/>
                      </a:solidFill>
                    </a:lnR>
                    <a:lnT>
                      <a:solidFill>
                        <a:srgbClr val="E3EAF0"/>
                      </a:solidFill>
                    </a:lnT>
                    <a:lnB>
                      <a:solidFill>
                        <a:srgbClr val="E3EAF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lang="en-US" sz="1200">
                          <a:solidFill>
                            <a:srgbClr val="183047"/>
                          </a:solidFill>
                          <a:latin typeface="Arial"/>
                        </a:rPr>
                        <a:t>Task; critical</a:t>
                      </a:r>
                      <a:endParaRPr lang="en-US"/>
                    </a:p>
                  </a:txBody>
                  <a:tcPr>
                    <a:lnL>
                      <a:solidFill>
                        <a:srgbClr val="E3EAF0"/>
                      </a:solidFill>
                    </a:lnL>
                    <a:lnR>
                      <a:solidFill>
                        <a:srgbClr val="E3EAF0"/>
                      </a:solidFill>
                    </a:lnR>
                    <a:lnT>
                      <a:solidFill>
                        <a:srgbClr val="E3EAF0"/>
                      </a:solidFill>
                    </a:lnT>
                    <a:lnB>
                      <a:solidFill>
                        <a:srgbClr val="E3EAF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lang="en-US" sz="1200">
                          <a:solidFill>
                            <a:srgbClr val="183047"/>
                          </a:solidFill>
                          <a:latin typeface="Arial"/>
                        </a:rPr>
                        <a:t/>
                      </a:r>
                      <a:endParaRPr lang="en-US"/>
                    </a:p>
                  </a:txBody>
                  <a:tcPr>
                    <a:lnL>
                      <a:solidFill>
                        <a:srgbClr val="E3EAF0"/>
                      </a:solidFill>
                    </a:lnL>
                    <a:lnR>
                      <a:solidFill>
                        <a:srgbClr val="E3EAF0"/>
                      </a:solidFill>
                    </a:lnR>
                    <a:lnT>
                      <a:solidFill>
                        <a:srgbClr val="E3EAF0"/>
                      </a:solidFill>
                    </a:lnT>
                    <a:lnB>
                      <a:solidFill>
                        <a:srgbClr val="E3EAF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000">
                <a:tc>
                  <a:txBody>
                    <a:bodyPr>
                      <a:noAutofit/>
                    </a:bodyPr>
                    <a:lstStyle/>
                    <a:p>
                      <a:r>
                        <a:rPr lang="en-US" sz="1200">
                          <a:solidFill>
                            <a:srgbClr val="183047"/>
                          </a:solidFill>
                          <a:latin typeface="Arial"/>
                        </a:rPr>
                        <a:t>5</a:t>
                      </a:r>
                      <a:endParaRPr lang="en-US"/>
                    </a:p>
                  </a:txBody>
                  <a:tcPr>
                    <a:lnL>
                      <a:solidFill>
                        <a:srgbClr val="E3EAF0"/>
                      </a:solidFill>
                    </a:lnL>
                    <a:lnR>
                      <a:solidFill>
                        <a:srgbClr val="E3EAF0"/>
                      </a:solidFill>
                    </a:lnR>
                    <a:lnT>
                      <a:solidFill>
                        <a:srgbClr val="E3EAF0"/>
                      </a:solidFill>
                    </a:lnT>
                    <a:lnB>
                      <a:solidFill>
                        <a:srgbClr val="E3EAF0"/>
                      </a:solidFill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lang="en-US" sz="1200">
                          <a:solidFill>
                            <a:srgbClr val="183047"/>
                          </a:solidFill>
                          <a:latin typeface="Arial"/>
                        </a:rPr>
                        <a:t>Roll out the service</a:t>
                      </a:r>
                      <a:endParaRPr lang="en-US"/>
                    </a:p>
                  </a:txBody>
                  <a:tcPr>
                    <a:lnL>
                      <a:solidFill>
                        <a:srgbClr val="E3EAF0"/>
                      </a:solidFill>
                    </a:lnL>
                    <a:lnR>
                      <a:solidFill>
                        <a:srgbClr val="E3EAF0"/>
                      </a:solidFill>
                    </a:lnR>
                    <a:lnT>
                      <a:solidFill>
                        <a:srgbClr val="E3EAF0"/>
                      </a:solidFill>
                    </a:lnT>
                    <a:lnB>
                      <a:solidFill>
                        <a:srgbClr val="E3EAF0"/>
                      </a:solidFill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lang="en-US" sz="1200">
                          <a:solidFill>
                            <a:srgbClr val="183047"/>
                          </a:solidFill>
                          <a:latin typeface="Arial"/>
                        </a:rPr>
                        <a:t>Task; critical</a:t>
                      </a:r>
                      <a:endParaRPr lang="en-US"/>
                    </a:p>
                  </a:txBody>
                  <a:tcPr>
                    <a:lnL>
                      <a:solidFill>
                        <a:srgbClr val="E3EAF0"/>
                      </a:solidFill>
                    </a:lnL>
                    <a:lnR>
                      <a:solidFill>
                        <a:srgbClr val="E3EAF0"/>
                      </a:solidFill>
                    </a:lnR>
                    <a:lnT>
                      <a:solidFill>
                        <a:srgbClr val="E3EAF0"/>
                      </a:solidFill>
                    </a:lnT>
                    <a:lnB>
                      <a:solidFill>
                        <a:srgbClr val="E3EAF0"/>
                      </a:solidFill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lang="en-US" sz="1200">
                          <a:solidFill>
                            <a:srgbClr val="183047"/>
                          </a:solidFill>
                          <a:latin typeface="Arial"/>
                        </a:rPr>
                        <a:t/>
                      </a:r>
                      <a:endParaRPr lang="en-US"/>
                    </a:p>
                  </a:txBody>
                  <a:tcPr>
                    <a:lnL>
                      <a:solidFill>
                        <a:srgbClr val="E3EAF0"/>
                      </a:solidFill>
                    </a:lnL>
                    <a:lnR>
                      <a:solidFill>
                        <a:srgbClr val="E3EAF0"/>
                      </a:solidFill>
                    </a:lnR>
                    <a:lnT>
                      <a:solidFill>
                        <a:srgbClr val="E3EAF0"/>
                      </a:solidFill>
                    </a:lnT>
                    <a:lnB>
                      <a:solidFill>
                        <a:srgbClr val="E3EAF0"/>
                      </a:solidFill>
                    </a:lnB>
                    <a:solidFill>
                      <a:srgbClr val="F4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1000">
                <a:tc>
                  <a:txBody>
                    <a:bodyPr>
                      <a:noAutofit/>
                    </a:bodyPr>
                    <a:lstStyle/>
                    <a:p>
                      <a:r>
                        <a:rPr lang="en-US" sz="1200">
                          <a:solidFill>
                            <a:srgbClr val="183047"/>
                          </a:solidFill>
                          <a:latin typeface="Arial"/>
                        </a:rPr>
                        <a:t>6</a:t>
                      </a:r>
                      <a:endParaRPr lang="en-US"/>
                    </a:p>
                  </a:txBody>
                  <a:tcPr>
                    <a:lnL>
                      <a:solidFill>
                        <a:srgbClr val="E3EAF0"/>
                      </a:solidFill>
                    </a:lnL>
                    <a:lnR>
                      <a:solidFill>
                        <a:srgbClr val="E3EAF0"/>
                      </a:solidFill>
                    </a:lnR>
                    <a:lnT>
                      <a:solidFill>
                        <a:srgbClr val="E3EAF0"/>
                      </a:solidFill>
                    </a:lnT>
                    <a:lnB>
                      <a:solidFill>
                        <a:srgbClr val="E3EAF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lang="en-US" sz="1200">
                          <a:solidFill>
                            <a:srgbClr val="183047"/>
                          </a:solidFill>
                          <a:latin typeface="Arial"/>
                        </a:rPr>
                        <a:t>Service handover</a:t>
                      </a:r>
                      <a:endParaRPr lang="en-US"/>
                    </a:p>
                  </a:txBody>
                  <a:tcPr>
                    <a:lnL>
                      <a:solidFill>
                        <a:srgbClr val="E3EAF0"/>
                      </a:solidFill>
                    </a:lnL>
                    <a:lnR>
                      <a:solidFill>
                        <a:srgbClr val="E3EAF0"/>
                      </a:solidFill>
                    </a:lnR>
                    <a:lnT>
                      <a:solidFill>
                        <a:srgbClr val="E3EAF0"/>
                      </a:solidFill>
                    </a:lnT>
                    <a:lnB>
                      <a:solidFill>
                        <a:srgbClr val="E3EAF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lang="en-US" sz="1200">
                          <a:solidFill>
                            <a:srgbClr val="183047"/>
                          </a:solidFill>
                          <a:latin typeface="Arial"/>
                        </a:rPr>
                        <a:t>Task; critical</a:t>
                      </a:r>
                      <a:endParaRPr lang="en-US"/>
                    </a:p>
                  </a:txBody>
                  <a:tcPr>
                    <a:lnL>
                      <a:solidFill>
                        <a:srgbClr val="E3EAF0"/>
                      </a:solidFill>
                    </a:lnL>
                    <a:lnR>
                      <a:solidFill>
                        <a:srgbClr val="E3EAF0"/>
                      </a:solidFill>
                    </a:lnR>
                    <a:lnT>
                      <a:solidFill>
                        <a:srgbClr val="E3EAF0"/>
                      </a:solidFill>
                    </a:lnT>
                    <a:lnB>
                      <a:solidFill>
                        <a:srgbClr val="E3EAF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lang="en-US" sz="1200">
                          <a:solidFill>
                            <a:srgbClr val="183047"/>
                          </a:solidFill>
                          <a:latin typeface="Arial"/>
                        </a:rPr>
                        <a:t/>
                      </a:r>
                      <a:endParaRPr lang="en-US"/>
                    </a:p>
                  </a:txBody>
                  <a:tcPr>
                    <a:lnL>
                      <a:solidFill>
                        <a:srgbClr val="E3EAF0"/>
                      </a:solidFill>
                    </a:lnL>
                    <a:lnR>
                      <a:solidFill>
                        <a:srgbClr val="E3EAF0"/>
                      </a:solidFill>
                    </a:lnR>
                    <a:lnT>
                      <a:solidFill>
                        <a:srgbClr val="E3EAF0"/>
                      </a:solidFill>
                    </a:lnT>
                    <a:lnB>
                      <a:solidFill>
                        <a:srgbClr val="E3EAF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TextBox 1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355600" y="355600"/>
            <a:ext cx="14528800" cy="406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200">
                <a:solidFill>
                  <a:srgbClr val="183047"/>
                </a:solidFill>
                <a:latin typeface="Arial"/>
              </a:rPr>
              <a:t>Autumn release / milestone timeline</a:t>
            </a:r>
          </a:p>
        </p:txBody>
      </p:sp>
      <p:sp>
        <p:nvSpPr>
          <p:cNvPr id="3" name="TextBox 2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355600" y="812800"/>
            <a:ext cx="14528800" cy="317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1300">
                <a:solidFill>
                  <a:srgbClr val="64748B"/>
                </a:solidFill>
                <a:latin typeface="Arial"/>
              </a:rPr>
              <a:t>Dependencies</a:t>
            </a:r>
          </a:p>
        </p:txBody>
      </p:sp>
      <p:graphicFrame>
        <p:nvGraphicFramePr>
          <p:cNvPr id="4" name="Table 1"/>
          <p:cNvGraphicFramePr/>
          <p:nvPr/>
        </p:nvGraphicFramePr>
        <p:xfrm>
          <a:off xmlns:a="http://schemas.openxmlformats.org/drawingml/2006/main" x="355600" y="1270000"/>
          <a:ext xmlns:a="http://schemas.openxmlformats.org/drawingml/2006/main" cx="14528800" cy="2286000"/>
        </p:xfrm>
        <a:graphic xmlns:a="http://schemas.openxmlformats.org/drawingml/2006/main"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2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32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32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32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1000">
                <a:tc>
                  <a:txBody>
                    <a:bodyPr>
                      <a:noAutofit/>
                    </a:bodyPr>
                    <a:lstStyle/>
                    <a:p>
                      <a:r>
                        <a:rPr lang="en-US" sz="1200" b="1">
                          <a:solidFill>
                            <a:srgbClr val="FFFFFF"/>
                          </a:solidFill>
                          <a:latin typeface="Arial"/>
                        </a:rPr>
                        <a:t>Predecessor UID</a:t>
                      </a:r>
                      <a:endParaRPr lang="en-US"/>
                    </a:p>
                  </a:txBody>
                  <a:tcPr>
                    <a:lnL>
                      <a:solidFill>
                        <a:srgbClr val="E3EAF0"/>
                      </a:solidFill>
                    </a:lnL>
                    <a:lnR>
                      <a:solidFill>
                        <a:srgbClr val="E3EAF0"/>
                      </a:solidFill>
                    </a:lnR>
                    <a:lnT>
                      <a:solidFill>
                        <a:srgbClr val="E3EAF0"/>
                      </a:solidFill>
                    </a:lnT>
                    <a:lnB>
                      <a:solidFill>
                        <a:srgbClr val="E3EAF0"/>
                      </a:solidFill>
                    </a:lnB>
                    <a:solidFill>
                      <a:srgbClr val="183047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lang="en-US" sz="1200" b="1">
                          <a:solidFill>
                            <a:srgbClr val="FFFFFF"/>
                          </a:solidFill>
                          <a:latin typeface="Arial"/>
                        </a:rPr>
                        <a:t>Successor UID</a:t>
                      </a:r>
                      <a:endParaRPr lang="en-US"/>
                    </a:p>
                  </a:txBody>
                  <a:tcPr>
                    <a:lnL>
                      <a:solidFill>
                        <a:srgbClr val="E3EAF0"/>
                      </a:solidFill>
                    </a:lnL>
                    <a:lnR>
                      <a:solidFill>
                        <a:srgbClr val="E3EAF0"/>
                      </a:solidFill>
                    </a:lnR>
                    <a:lnT>
                      <a:solidFill>
                        <a:srgbClr val="E3EAF0"/>
                      </a:solidFill>
                    </a:lnT>
                    <a:lnB>
                      <a:solidFill>
                        <a:srgbClr val="E3EAF0"/>
                      </a:solidFill>
                    </a:lnB>
                    <a:solidFill>
                      <a:srgbClr val="183047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lang="en-US" sz="1200" b="1">
                          <a:solidFill>
                            <a:srgbClr val="FFFFFF"/>
                          </a:solidFill>
                          <a:latin typeface="Arial"/>
                        </a:rPr>
                        <a:t>Type</a:t>
                      </a:r>
                      <a:endParaRPr lang="en-US"/>
                    </a:p>
                  </a:txBody>
                  <a:tcPr>
                    <a:lnL>
                      <a:solidFill>
                        <a:srgbClr val="E3EAF0"/>
                      </a:solidFill>
                    </a:lnL>
                    <a:lnR>
                      <a:solidFill>
                        <a:srgbClr val="E3EAF0"/>
                      </a:solidFill>
                    </a:lnR>
                    <a:lnT>
                      <a:solidFill>
                        <a:srgbClr val="E3EAF0"/>
                      </a:solidFill>
                    </a:lnT>
                    <a:lnB>
                      <a:solidFill>
                        <a:srgbClr val="E3EAF0"/>
                      </a:solidFill>
                    </a:lnB>
                    <a:solidFill>
                      <a:srgbClr val="183047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lang="en-US" sz="1200" b="1">
                          <a:solidFill>
                            <a:srgbClr val="FFFFFF"/>
                          </a:solidFill>
                          <a:latin typeface="Arial"/>
                        </a:rPr>
                        <a:t>Lag</a:t>
                      </a:r>
                      <a:endParaRPr lang="en-US"/>
                    </a:p>
                  </a:txBody>
                  <a:tcPr>
                    <a:lnL>
                      <a:solidFill>
                        <a:srgbClr val="E3EAF0"/>
                      </a:solidFill>
                    </a:lnL>
                    <a:lnR>
                      <a:solidFill>
                        <a:srgbClr val="E3EAF0"/>
                      </a:solidFill>
                    </a:lnR>
                    <a:lnT>
                      <a:solidFill>
                        <a:srgbClr val="E3EAF0"/>
                      </a:solidFill>
                    </a:lnT>
                    <a:lnB>
                      <a:solidFill>
                        <a:srgbClr val="E3EAF0"/>
                      </a:solidFill>
                    </a:lnB>
                    <a:solidFill>
                      <a:srgbClr val="1830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>
                      <a:noAutofit/>
                    </a:bodyPr>
                    <a:lstStyle/>
                    <a:p>
                      <a:r>
                        <a:rPr lang="en-US" sz="1200">
                          <a:solidFill>
                            <a:srgbClr val="183047"/>
                          </a:solidFill>
                          <a:latin typeface="Arial"/>
                        </a:rPr>
                        <a:t>1</a:t>
                      </a:r>
                      <a:endParaRPr lang="en-US"/>
                    </a:p>
                  </a:txBody>
                  <a:tcPr>
                    <a:lnL>
                      <a:solidFill>
                        <a:srgbClr val="E3EAF0"/>
                      </a:solidFill>
                    </a:lnL>
                    <a:lnR>
                      <a:solidFill>
                        <a:srgbClr val="E3EAF0"/>
                      </a:solidFill>
                    </a:lnR>
                    <a:lnT>
                      <a:solidFill>
                        <a:srgbClr val="E3EAF0"/>
                      </a:solidFill>
                    </a:lnT>
                    <a:lnB>
                      <a:solidFill>
                        <a:srgbClr val="E3EAF0"/>
                      </a:solidFill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lang="en-US" sz="1200">
                          <a:solidFill>
                            <a:srgbClr val="183047"/>
                          </a:solidFill>
                          <a:latin typeface="Arial"/>
                        </a:rPr>
                        <a:t>2</a:t>
                      </a:r>
                      <a:endParaRPr lang="en-US"/>
                    </a:p>
                  </a:txBody>
                  <a:tcPr>
                    <a:lnL>
                      <a:solidFill>
                        <a:srgbClr val="E3EAF0"/>
                      </a:solidFill>
                    </a:lnL>
                    <a:lnR>
                      <a:solidFill>
                        <a:srgbClr val="E3EAF0"/>
                      </a:solidFill>
                    </a:lnR>
                    <a:lnT>
                      <a:solidFill>
                        <a:srgbClr val="E3EAF0"/>
                      </a:solidFill>
                    </a:lnT>
                    <a:lnB>
                      <a:solidFill>
                        <a:srgbClr val="E3EAF0"/>
                      </a:solidFill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lang="en-US" sz="1200">
                          <a:solidFill>
                            <a:srgbClr val="183047"/>
                          </a:solidFill>
                          <a:latin typeface="Arial"/>
                        </a:rPr>
                        <a:t>Finish to start (FS)</a:t>
                      </a:r>
                      <a:endParaRPr lang="en-US"/>
                    </a:p>
                  </a:txBody>
                  <a:tcPr>
                    <a:lnL>
                      <a:solidFill>
                        <a:srgbClr val="E3EAF0"/>
                      </a:solidFill>
                    </a:lnL>
                    <a:lnR>
                      <a:solidFill>
                        <a:srgbClr val="E3EAF0"/>
                      </a:solidFill>
                    </a:lnR>
                    <a:lnT>
                      <a:solidFill>
                        <a:srgbClr val="E3EAF0"/>
                      </a:solidFill>
                    </a:lnT>
                    <a:lnB>
                      <a:solidFill>
                        <a:srgbClr val="E3EAF0"/>
                      </a:solidFill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lang="en-US" sz="1200">
                          <a:solidFill>
                            <a:srgbClr val="183047"/>
                          </a:solidFill>
                          <a:latin typeface="Arial"/>
                        </a:rPr>
                        <a:t>0</a:t>
                      </a:r>
                      <a:endParaRPr lang="en-US"/>
                    </a:p>
                  </a:txBody>
                  <a:tcPr>
                    <a:lnL>
                      <a:solidFill>
                        <a:srgbClr val="E3EAF0"/>
                      </a:solidFill>
                    </a:lnL>
                    <a:lnR>
                      <a:solidFill>
                        <a:srgbClr val="E3EAF0"/>
                      </a:solidFill>
                    </a:lnR>
                    <a:lnT>
                      <a:solidFill>
                        <a:srgbClr val="E3EAF0"/>
                      </a:solidFill>
                    </a:lnT>
                    <a:lnB>
                      <a:solidFill>
                        <a:srgbClr val="E3EAF0"/>
                      </a:solidFill>
                    </a:lnB>
                    <a:solidFill>
                      <a:srgbClr val="F4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>
                      <a:noAutofit/>
                    </a:bodyPr>
                    <a:lstStyle/>
                    <a:p>
                      <a:r>
                        <a:rPr lang="en-US" sz="1200">
                          <a:solidFill>
                            <a:srgbClr val="183047"/>
                          </a:solidFill>
                          <a:latin typeface="Arial"/>
                        </a:rPr>
                        <a:t>2</a:t>
                      </a:r>
                      <a:endParaRPr lang="en-US"/>
                    </a:p>
                  </a:txBody>
                  <a:tcPr>
                    <a:lnL>
                      <a:solidFill>
                        <a:srgbClr val="E3EAF0"/>
                      </a:solidFill>
                    </a:lnL>
                    <a:lnR>
                      <a:solidFill>
                        <a:srgbClr val="E3EAF0"/>
                      </a:solidFill>
                    </a:lnR>
                    <a:lnT>
                      <a:solidFill>
                        <a:srgbClr val="E3EAF0"/>
                      </a:solidFill>
                    </a:lnT>
                    <a:lnB>
                      <a:solidFill>
                        <a:srgbClr val="E3EAF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lang="en-US" sz="1200">
                          <a:solidFill>
                            <a:srgbClr val="183047"/>
                          </a:solidFill>
                          <a:latin typeface="Arial"/>
                        </a:rPr>
                        <a:t>3</a:t>
                      </a:r>
                      <a:endParaRPr lang="en-US"/>
                    </a:p>
                  </a:txBody>
                  <a:tcPr>
                    <a:lnL>
                      <a:solidFill>
                        <a:srgbClr val="E3EAF0"/>
                      </a:solidFill>
                    </a:lnL>
                    <a:lnR>
                      <a:solidFill>
                        <a:srgbClr val="E3EAF0"/>
                      </a:solidFill>
                    </a:lnR>
                    <a:lnT>
                      <a:solidFill>
                        <a:srgbClr val="E3EAF0"/>
                      </a:solidFill>
                    </a:lnT>
                    <a:lnB>
                      <a:solidFill>
                        <a:srgbClr val="E3EAF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lang="en-US" sz="1200">
                          <a:solidFill>
                            <a:srgbClr val="183047"/>
                          </a:solidFill>
                          <a:latin typeface="Arial"/>
                        </a:rPr>
                        <a:t>Finish to start (FS)</a:t>
                      </a:r>
                      <a:endParaRPr lang="en-US"/>
                    </a:p>
                  </a:txBody>
                  <a:tcPr>
                    <a:lnL>
                      <a:solidFill>
                        <a:srgbClr val="E3EAF0"/>
                      </a:solidFill>
                    </a:lnL>
                    <a:lnR>
                      <a:solidFill>
                        <a:srgbClr val="E3EAF0"/>
                      </a:solidFill>
                    </a:lnR>
                    <a:lnT>
                      <a:solidFill>
                        <a:srgbClr val="E3EAF0"/>
                      </a:solidFill>
                    </a:lnT>
                    <a:lnB>
                      <a:solidFill>
                        <a:srgbClr val="E3EAF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lang="en-US" sz="1200">
                          <a:solidFill>
                            <a:srgbClr val="183047"/>
                          </a:solidFill>
                          <a:latin typeface="Arial"/>
                        </a:rPr>
                        <a:t>0</a:t>
                      </a:r>
                      <a:endParaRPr lang="en-US"/>
                    </a:p>
                  </a:txBody>
                  <a:tcPr>
                    <a:lnL>
                      <a:solidFill>
                        <a:srgbClr val="E3EAF0"/>
                      </a:solidFill>
                    </a:lnL>
                    <a:lnR>
                      <a:solidFill>
                        <a:srgbClr val="E3EAF0"/>
                      </a:solidFill>
                    </a:lnR>
                    <a:lnT>
                      <a:solidFill>
                        <a:srgbClr val="E3EAF0"/>
                      </a:solidFill>
                    </a:lnT>
                    <a:lnB>
                      <a:solidFill>
                        <a:srgbClr val="E3EAF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>
                      <a:noAutofit/>
                    </a:bodyPr>
                    <a:lstStyle/>
                    <a:p>
                      <a:r>
                        <a:rPr lang="en-US" sz="1200">
                          <a:solidFill>
                            <a:srgbClr val="183047"/>
                          </a:solidFill>
                          <a:latin typeface="Arial"/>
                        </a:rPr>
                        <a:t>3</a:t>
                      </a:r>
                      <a:endParaRPr lang="en-US"/>
                    </a:p>
                  </a:txBody>
                  <a:tcPr>
                    <a:lnL>
                      <a:solidFill>
                        <a:srgbClr val="E3EAF0"/>
                      </a:solidFill>
                    </a:lnL>
                    <a:lnR>
                      <a:solidFill>
                        <a:srgbClr val="E3EAF0"/>
                      </a:solidFill>
                    </a:lnR>
                    <a:lnT>
                      <a:solidFill>
                        <a:srgbClr val="E3EAF0"/>
                      </a:solidFill>
                    </a:lnT>
                    <a:lnB>
                      <a:solidFill>
                        <a:srgbClr val="E3EAF0"/>
                      </a:solidFill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lang="en-US" sz="1200">
                          <a:solidFill>
                            <a:srgbClr val="183047"/>
                          </a:solidFill>
                          <a:latin typeface="Arial"/>
                        </a:rPr>
                        <a:t>4</a:t>
                      </a:r>
                      <a:endParaRPr lang="en-US"/>
                    </a:p>
                  </a:txBody>
                  <a:tcPr>
                    <a:lnL>
                      <a:solidFill>
                        <a:srgbClr val="E3EAF0"/>
                      </a:solidFill>
                    </a:lnL>
                    <a:lnR>
                      <a:solidFill>
                        <a:srgbClr val="E3EAF0"/>
                      </a:solidFill>
                    </a:lnR>
                    <a:lnT>
                      <a:solidFill>
                        <a:srgbClr val="E3EAF0"/>
                      </a:solidFill>
                    </a:lnT>
                    <a:lnB>
                      <a:solidFill>
                        <a:srgbClr val="E3EAF0"/>
                      </a:solidFill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lang="en-US" sz="1200">
                          <a:solidFill>
                            <a:srgbClr val="183047"/>
                          </a:solidFill>
                          <a:latin typeface="Arial"/>
                        </a:rPr>
                        <a:t>Finish to start (FS)</a:t>
                      </a:r>
                      <a:endParaRPr lang="en-US"/>
                    </a:p>
                  </a:txBody>
                  <a:tcPr>
                    <a:lnL>
                      <a:solidFill>
                        <a:srgbClr val="E3EAF0"/>
                      </a:solidFill>
                    </a:lnL>
                    <a:lnR>
                      <a:solidFill>
                        <a:srgbClr val="E3EAF0"/>
                      </a:solidFill>
                    </a:lnR>
                    <a:lnT>
                      <a:solidFill>
                        <a:srgbClr val="E3EAF0"/>
                      </a:solidFill>
                    </a:lnT>
                    <a:lnB>
                      <a:solidFill>
                        <a:srgbClr val="E3EAF0"/>
                      </a:solidFill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lang="en-US" sz="1200">
                          <a:solidFill>
                            <a:srgbClr val="183047"/>
                          </a:solidFill>
                          <a:latin typeface="Arial"/>
                        </a:rPr>
                        <a:t>0</a:t>
                      </a:r>
                      <a:endParaRPr lang="en-US"/>
                    </a:p>
                  </a:txBody>
                  <a:tcPr>
                    <a:lnL>
                      <a:solidFill>
                        <a:srgbClr val="E3EAF0"/>
                      </a:solidFill>
                    </a:lnL>
                    <a:lnR>
                      <a:solidFill>
                        <a:srgbClr val="E3EAF0"/>
                      </a:solidFill>
                    </a:lnR>
                    <a:lnT>
                      <a:solidFill>
                        <a:srgbClr val="E3EAF0"/>
                      </a:solidFill>
                    </a:lnT>
                    <a:lnB>
                      <a:solidFill>
                        <a:srgbClr val="E3EAF0"/>
                      </a:solidFill>
                    </a:lnB>
                    <a:solidFill>
                      <a:srgbClr val="F4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>
                      <a:noAutofit/>
                    </a:bodyPr>
                    <a:lstStyle/>
                    <a:p>
                      <a:r>
                        <a:rPr lang="en-US" sz="1200">
                          <a:solidFill>
                            <a:srgbClr val="183047"/>
                          </a:solidFill>
                          <a:latin typeface="Arial"/>
                        </a:rPr>
                        <a:t>4</a:t>
                      </a:r>
                      <a:endParaRPr lang="en-US"/>
                    </a:p>
                  </a:txBody>
                  <a:tcPr>
                    <a:lnL>
                      <a:solidFill>
                        <a:srgbClr val="E3EAF0"/>
                      </a:solidFill>
                    </a:lnL>
                    <a:lnR>
                      <a:solidFill>
                        <a:srgbClr val="E3EAF0"/>
                      </a:solidFill>
                    </a:lnR>
                    <a:lnT>
                      <a:solidFill>
                        <a:srgbClr val="E3EAF0"/>
                      </a:solidFill>
                    </a:lnT>
                    <a:lnB>
                      <a:solidFill>
                        <a:srgbClr val="E3EAF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lang="en-US" sz="1200">
                          <a:solidFill>
                            <a:srgbClr val="183047"/>
                          </a:solidFill>
                          <a:latin typeface="Arial"/>
                        </a:rPr>
                        <a:t>5</a:t>
                      </a:r>
                      <a:endParaRPr lang="en-US"/>
                    </a:p>
                  </a:txBody>
                  <a:tcPr>
                    <a:lnL>
                      <a:solidFill>
                        <a:srgbClr val="E3EAF0"/>
                      </a:solidFill>
                    </a:lnL>
                    <a:lnR>
                      <a:solidFill>
                        <a:srgbClr val="E3EAF0"/>
                      </a:solidFill>
                    </a:lnR>
                    <a:lnT>
                      <a:solidFill>
                        <a:srgbClr val="E3EAF0"/>
                      </a:solidFill>
                    </a:lnT>
                    <a:lnB>
                      <a:solidFill>
                        <a:srgbClr val="E3EAF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lang="en-US" sz="1200">
                          <a:solidFill>
                            <a:srgbClr val="183047"/>
                          </a:solidFill>
                          <a:latin typeface="Arial"/>
                        </a:rPr>
                        <a:t>Finish to start (FS)</a:t>
                      </a:r>
                      <a:endParaRPr lang="en-US"/>
                    </a:p>
                  </a:txBody>
                  <a:tcPr>
                    <a:lnL>
                      <a:solidFill>
                        <a:srgbClr val="E3EAF0"/>
                      </a:solidFill>
                    </a:lnL>
                    <a:lnR>
                      <a:solidFill>
                        <a:srgbClr val="E3EAF0"/>
                      </a:solidFill>
                    </a:lnR>
                    <a:lnT>
                      <a:solidFill>
                        <a:srgbClr val="E3EAF0"/>
                      </a:solidFill>
                    </a:lnT>
                    <a:lnB>
                      <a:solidFill>
                        <a:srgbClr val="E3EAF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lang="en-US" sz="1200">
                          <a:solidFill>
                            <a:srgbClr val="183047"/>
                          </a:solidFill>
                          <a:latin typeface="Arial"/>
                        </a:rPr>
                        <a:t>0</a:t>
                      </a:r>
                      <a:endParaRPr lang="en-US"/>
                    </a:p>
                  </a:txBody>
                  <a:tcPr>
                    <a:lnL>
                      <a:solidFill>
                        <a:srgbClr val="E3EAF0"/>
                      </a:solidFill>
                    </a:lnL>
                    <a:lnR>
                      <a:solidFill>
                        <a:srgbClr val="E3EAF0"/>
                      </a:solidFill>
                    </a:lnR>
                    <a:lnT>
                      <a:solidFill>
                        <a:srgbClr val="E3EAF0"/>
                      </a:solidFill>
                    </a:lnT>
                    <a:lnB>
                      <a:solidFill>
                        <a:srgbClr val="E3EAF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000">
                <a:tc>
                  <a:txBody>
                    <a:bodyPr>
                      <a:noAutofit/>
                    </a:bodyPr>
                    <a:lstStyle/>
                    <a:p>
                      <a:r>
                        <a:rPr lang="en-US" sz="1200">
                          <a:solidFill>
                            <a:srgbClr val="183047"/>
                          </a:solidFill>
                          <a:latin typeface="Arial"/>
                        </a:rPr>
                        <a:t>5</a:t>
                      </a:r>
                      <a:endParaRPr lang="en-US"/>
                    </a:p>
                  </a:txBody>
                  <a:tcPr>
                    <a:lnL>
                      <a:solidFill>
                        <a:srgbClr val="E3EAF0"/>
                      </a:solidFill>
                    </a:lnL>
                    <a:lnR>
                      <a:solidFill>
                        <a:srgbClr val="E3EAF0"/>
                      </a:solidFill>
                    </a:lnR>
                    <a:lnT>
                      <a:solidFill>
                        <a:srgbClr val="E3EAF0"/>
                      </a:solidFill>
                    </a:lnT>
                    <a:lnB>
                      <a:solidFill>
                        <a:srgbClr val="E3EAF0"/>
                      </a:solidFill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lang="en-US" sz="1200">
                          <a:solidFill>
                            <a:srgbClr val="183047"/>
                          </a:solidFill>
                          <a:latin typeface="Arial"/>
                        </a:rPr>
                        <a:t>6</a:t>
                      </a:r>
                      <a:endParaRPr lang="en-US"/>
                    </a:p>
                  </a:txBody>
                  <a:tcPr>
                    <a:lnL>
                      <a:solidFill>
                        <a:srgbClr val="E3EAF0"/>
                      </a:solidFill>
                    </a:lnL>
                    <a:lnR>
                      <a:solidFill>
                        <a:srgbClr val="E3EAF0"/>
                      </a:solidFill>
                    </a:lnR>
                    <a:lnT>
                      <a:solidFill>
                        <a:srgbClr val="E3EAF0"/>
                      </a:solidFill>
                    </a:lnT>
                    <a:lnB>
                      <a:solidFill>
                        <a:srgbClr val="E3EAF0"/>
                      </a:solidFill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lang="en-US" sz="1200">
                          <a:solidFill>
                            <a:srgbClr val="183047"/>
                          </a:solidFill>
                          <a:latin typeface="Arial"/>
                        </a:rPr>
                        <a:t>Finish to start (FS)</a:t>
                      </a:r>
                      <a:endParaRPr lang="en-US"/>
                    </a:p>
                  </a:txBody>
                  <a:tcPr>
                    <a:lnL>
                      <a:solidFill>
                        <a:srgbClr val="E3EAF0"/>
                      </a:solidFill>
                    </a:lnL>
                    <a:lnR>
                      <a:solidFill>
                        <a:srgbClr val="E3EAF0"/>
                      </a:solidFill>
                    </a:lnR>
                    <a:lnT>
                      <a:solidFill>
                        <a:srgbClr val="E3EAF0"/>
                      </a:solidFill>
                    </a:lnT>
                    <a:lnB>
                      <a:solidFill>
                        <a:srgbClr val="E3EAF0"/>
                      </a:solidFill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lang="en-US" sz="1200">
                          <a:solidFill>
                            <a:srgbClr val="183047"/>
                          </a:solidFill>
                          <a:latin typeface="Arial"/>
                        </a:rPr>
                        <a:t>0</a:t>
                      </a:r>
                      <a:endParaRPr lang="en-US"/>
                    </a:p>
                  </a:txBody>
                  <a:tcPr>
                    <a:lnL>
                      <a:solidFill>
                        <a:srgbClr val="E3EAF0"/>
                      </a:solidFill>
                    </a:lnL>
                    <a:lnR>
                      <a:solidFill>
                        <a:srgbClr val="E3EAF0"/>
                      </a:solidFill>
                    </a:lnR>
                    <a:lnT>
                      <a:solidFill>
                        <a:srgbClr val="E3EAF0"/>
                      </a:solidFill>
                    </a:lnT>
                    <a:lnB>
                      <a:solidFill>
                        <a:srgbClr val="E3EAF0"/>
                      </a:solidFill>
                    </a:lnB>
                    <a:solidFill>
                      <a:srgbClr val="F4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 xmlns:a="http://schemas.openxmlformats.org/drawingml/2006/main"/>
  </p:clrMapOvr>
</p:sld>
</file>

<file path=ppt/theme/theme1.xml><?xml version="1.0" encoding="utf-8"?>
<a:theme xmlns:thm15="http://schemas.microsoft.com/office/thememl/2012/main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ap:Properties xmlns:ap="http://schemas.openxmlformats.org/officeDocument/2006/extended-properties">
  <ap:TotalTime>0</ap:TotalTime>
  <ap:HiddenSlides>0</ap:HiddenSlides>
  <ap:Notes>3</ap:Notes>
  <ap:Slides>4</ap:Slides>
  <ap:PresentationFormat>Widescreen</ap:PresentationFormat>
  <ap:Application>Microsoft Office PowerPoint</ap:Applicat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OfficeIMO</dc:creator>
  <lastModifiedBy>OfficeIMO</lastModifiedBy>
  <dcterms:created xsi:type="dcterms:W3CDTF">2026-09-11T10:57:49.0000000Z</dcterms:created>
  <dcterms:modified xsi:type="dcterms:W3CDTF">2026-09-11T10:57:49.6434470Z</dcterms:modified>
</coreProperties>
</file>